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44"/>
  </p:notesMasterIdLst>
  <p:sldIdLst>
    <p:sldId id="294" r:id="rId5"/>
    <p:sldId id="351" r:id="rId6"/>
    <p:sldId id="284" r:id="rId7"/>
    <p:sldId id="280" r:id="rId8"/>
    <p:sldId id="281" r:id="rId9"/>
    <p:sldId id="342" r:id="rId10"/>
    <p:sldId id="347" r:id="rId11"/>
    <p:sldId id="344" r:id="rId12"/>
    <p:sldId id="313" r:id="rId13"/>
    <p:sldId id="341" r:id="rId14"/>
    <p:sldId id="316" r:id="rId15"/>
    <p:sldId id="321" r:id="rId16"/>
    <p:sldId id="345" r:id="rId17"/>
    <p:sldId id="317" r:id="rId18"/>
    <p:sldId id="318" r:id="rId19"/>
    <p:sldId id="322" r:id="rId20"/>
    <p:sldId id="343" r:id="rId21"/>
    <p:sldId id="314" r:id="rId22"/>
    <p:sldId id="323" r:id="rId23"/>
    <p:sldId id="330" r:id="rId24"/>
    <p:sldId id="324" r:id="rId25"/>
    <p:sldId id="326" r:id="rId26"/>
    <p:sldId id="327" r:id="rId27"/>
    <p:sldId id="328" r:id="rId28"/>
    <p:sldId id="331" r:id="rId29"/>
    <p:sldId id="346" r:id="rId30"/>
    <p:sldId id="332" r:id="rId31"/>
    <p:sldId id="333" r:id="rId32"/>
    <p:sldId id="334" r:id="rId33"/>
    <p:sldId id="329" r:id="rId34"/>
    <p:sldId id="336" r:id="rId35"/>
    <p:sldId id="350" r:id="rId36"/>
    <p:sldId id="337" r:id="rId37"/>
    <p:sldId id="339" r:id="rId38"/>
    <p:sldId id="348" r:id="rId39"/>
    <p:sldId id="290" r:id="rId40"/>
    <p:sldId id="352" r:id="rId41"/>
    <p:sldId id="354" r:id="rId42"/>
    <p:sldId id="353" r:id="rId43"/>
  </p:sldIdLst>
  <p:sldSz cx="18288000" cy="10287000"/>
  <p:notesSz cx="6858000" cy="9144000"/>
  <p:embeddedFontLst>
    <p:embeddedFont>
      <p:font typeface="Cambria Math" panose="02040503050406030204" pitchFamily="18" charset="0"/>
      <p:regular r:id="rId45"/>
    </p:embeddedFont>
    <p:embeddedFont>
      <p:font typeface="Open Sans" pitchFamily="2" charset="0"/>
      <p:regular r:id="rId46"/>
      <p:bold r:id="rId47"/>
      <p:italic r:id="rId48"/>
      <p:boldItalic r:id="rId49"/>
    </p:embeddedFont>
    <p:embeddedFont>
      <p:font typeface="Poppins" panose="00000500000000000000" pitchFamily="2" charset="0"/>
      <p:regular r:id="rId50"/>
      <p:bold r:id="rId51"/>
      <p:italic r:id="rId52"/>
      <p:boldItalic r:id="rId53"/>
    </p:embeddedFont>
    <p:embeddedFont>
      <p:font typeface="Poppins Bold" panose="00000800000000000000" pitchFamily="2" charset="0"/>
      <p:regular r:id="rId54"/>
      <p:bold r:id="rId55"/>
    </p:embeddedFont>
    <p:embeddedFont>
      <p:font typeface="Poppins Light" panose="00000400000000000000" pitchFamily="2" charset="0"/>
      <p:regular r:id="rId56"/>
      <p:italic r:id="rId57"/>
    </p:embeddedFont>
    <p:embeddedFont>
      <p:font typeface="Poppins Medium" panose="00000600000000000000" pitchFamily="2" charset="0"/>
      <p:regular r:id="rId58"/>
      <p:italic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4B36"/>
    <a:srgbClr val="DB5325"/>
    <a:srgbClr val="F49C21"/>
    <a:srgbClr val="1F9F88"/>
    <a:srgbClr val="874D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E85831-4A51-457A-862D-180A72EE8F58}" v="750" dt="2024-01-22T15:32:55.8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82745" autoAdjust="0"/>
  </p:normalViewPr>
  <p:slideViewPr>
    <p:cSldViewPr>
      <p:cViewPr>
        <p:scale>
          <a:sx n="100" d="100"/>
          <a:sy n="100" d="100"/>
        </p:scale>
        <p:origin x="-2678" y="-35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font" Target="fonts/font7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10.fntdata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hamad Haykal Hanif Gifari Adi" userId="7e0a8149-3e1a-49a1-a179-9081aa5480b5" providerId="ADAL" clId="{63E85831-4A51-457A-862D-180A72EE8F58}"/>
    <pc:docChg chg="undo custSel addSld delSld modSld sldOrd">
      <pc:chgData name="Muhamad Haykal Hanif Gifari Adi" userId="7e0a8149-3e1a-49a1-a179-9081aa5480b5" providerId="ADAL" clId="{63E85831-4A51-457A-862D-180A72EE8F58}" dt="2024-01-14T21:30:56.447" v="5352" actId="1036"/>
      <pc:docMkLst>
        <pc:docMk/>
      </pc:docMkLst>
      <pc:sldChg chg="del">
        <pc:chgData name="Muhamad Haykal Hanif Gifari Adi" userId="7e0a8149-3e1a-49a1-a179-9081aa5480b5" providerId="ADAL" clId="{63E85831-4A51-457A-862D-180A72EE8F58}" dt="2024-01-12T08:08:24.906" v="114" actId="47"/>
        <pc:sldMkLst>
          <pc:docMk/>
          <pc:sldMk cId="0" sldId="267"/>
        </pc:sldMkLst>
      </pc:sldChg>
      <pc:sldChg chg="del">
        <pc:chgData name="Muhamad Haykal Hanif Gifari Adi" userId="7e0a8149-3e1a-49a1-a179-9081aa5480b5" providerId="ADAL" clId="{63E85831-4A51-457A-862D-180A72EE8F58}" dt="2024-01-12T08:08:25.363" v="115" actId="47"/>
        <pc:sldMkLst>
          <pc:docMk/>
          <pc:sldMk cId="0" sldId="268"/>
        </pc:sldMkLst>
      </pc:sldChg>
      <pc:sldChg chg="del">
        <pc:chgData name="Muhamad Haykal Hanif Gifari Adi" userId="7e0a8149-3e1a-49a1-a179-9081aa5480b5" providerId="ADAL" clId="{63E85831-4A51-457A-862D-180A72EE8F58}" dt="2024-01-12T08:08:25.440" v="116" actId="47"/>
        <pc:sldMkLst>
          <pc:docMk/>
          <pc:sldMk cId="0" sldId="269"/>
        </pc:sldMkLst>
      </pc:sldChg>
      <pc:sldChg chg="del">
        <pc:chgData name="Muhamad Haykal Hanif Gifari Adi" userId="7e0a8149-3e1a-49a1-a179-9081aa5480b5" providerId="ADAL" clId="{63E85831-4A51-457A-862D-180A72EE8F58}" dt="2024-01-12T08:08:26.132" v="117" actId="47"/>
        <pc:sldMkLst>
          <pc:docMk/>
          <pc:sldMk cId="0" sldId="270"/>
        </pc:sldMkLst>
      </pc:sldChg>
      <pc:sldChg chg="del">
        <pc:chgData name="Muhamad Haykal Hanif Gifari Adi" userId="7e0a8149-3e1a-49a1-a179-9081aa5480b5" providerId="ADAL" clId="{63E85831-4A51-457A-862D-180A72EE8F58}" dt="2024-01-12T08:08:26.175" v="118" actId="47"/>
        <pc:sldMkLst>
          <pc:docMk/>
          <pc:sldMk cId="0" sldId="271"/>
        </pc:sldMkLst>
      </pc:sldChg>
      <pc:sldChg chg="addSp modSp mod modAnim">
        <pc:chgData name="Muhamad Haykal Hanif Gifari Adi" userId="7e0a8149-3e1a-49a1-a179-9081aa5480b5" providerId="ADAL" clId="{63E85831-4A51-457A-862D-180A72EE8F58}" dt="2024-01-14T21:22:55.478" v="5339" actId="20577"/>
        <pc:sldMkLst>
          <pc:docMk/>
          <pc:sldMk cId="839344369" sldId="280"/>
        </pc:sldMkLst>
        <pc:spChg chg="add mod">
          <ac:chgData name="Muhamad Haykal Hanif Gifari Adi" userId="7e0a8149-3e1a-49a1-a179-9081aa5480b5" providerId="ADAL" clId="{63E85831-4A51-457A-862D-180A72EE8F58}" dt="2024-01-13T16:44:02.014" v="2762" actId="20577"/>
          <ac:spMkLst>
            <pc:docMk/>
            <pc:sldMk cId="839344369" sldId="280"/>
            <ac:spMk id="6" creationId="{E16A6059-8E14-5EC4-70E6-3D98C0FE8BA6}"/>
          </ac:spMkLst>
        </pc:spChg>
        <pc:spChg chg="mod">
          <ac:chgData name="Muhamad Haykal Hanif Gifari Adi" userId="7e0a8149-3e1a-49a1-a179-9081aa5480b5" providerId="ADAL" clId="{63E85831-4A51-457A-862D-180A72EE8F58}" dt="2024-01-14T21:22:48.658" v="5338" actId="20577"/>
          <ac:spMkLst>
            <pc:docMk/>
            <pc:sldMk cId="839344369" sldId="280"/>
            <ac:spMk id="23" creationId="{D9CC6506-F03D-FD73-5D0D-C67E9C878D69}"/>
          </ac:spMkLst>
        </pc:spChg>
      </pc:sldChg>
      <pc:sldChg chg="addSp modSp mod ord">
        <pc:chgData name="Muhamad Haykal Hanif Gifari Adi" userId="7e0a8149-3e1a-49a1-a179-9081aa5480b5" providerId="ADAL" clId="{63E85831-4A51-457A-862D-180A72EE8F58}" dt="2024-01-13T16:44:08.940" v="2764" actId="20577"/>
        <pc:sldMkLst>
          <pc:docMk/>
          <pc:sldMk cId="349787222" sldId="281"/>
        </pc:sldMkLst>
        <pc:spChg chg="add mod">
          <ac:chgData name="Muhamad Haykal Hanif Gifari Adi" userId="7e0a8149-3e1a-49a1-a179-9081aa5480b5" providerId="ADAL" clId="{63E85831-4A51-457A-862D-180A72EE8F58}" dt="2024-01-13T16:44:08.940" v="2764" actId="20577"/>
          <ac:spMkLst>
            <pc:docMk/>
            <pc:sldMk cId="349787222" sldId="281"/>
            <ac:spMk id="4" creationId="{96E68AD8-01DC-1FD9-12CA-9AA91A10525C}"/>
          </ac:spMkLst>
        </pc:spChg>
        <pc:spChg chg="mod">
          <ac:chgData name="Muhamad Haykal Hanif Gifari Adi" userId="7e0a8149-3e1a-49a1-a179-9081aa5480b5" providerId="ADAL" clId="{63E85831-4A51-457A-862D-180A72EE8F58}" dt="2024-01-13T15:04:31.163" v="1146" actId="20577"/>
          <ac:spMkLst>
            <pc:docMk/>
            <pc:sldMk cId="349787222" sldId="281"/>
            <ac:spMk id="7" creationId="{0820923E-10E4-7836-E3B0-EDE9EE575EEE}"/>
          </ac:spMkLst>
        </pc:spChg>
        <pc:spChg chg="mod">
          <ac:chgData name="Muhamad Haykal Hanif Gifari Adi" userId="7e0a8149-3e1a-49a1-a179-9081aa5480b5" providerId="ADAL" clId="{63E85831-4A51-457A-862D-180A72EE8F58}" dt="2024-01-12T12:19:01.346" v="386" actId="20577"/>
          <ac:spMkLst>
            <pc:docMk/>
            <pc:sldMk cId="349787222" sldId="281"/>
            <ac:spMk id="15" creationId="{2123C975-FF4F-0368-2C30-37AFB37B9219}"/>
          </ac:spMkLst>
        </pc:spChg>
      </pc:sldChg>
      <pc:sldChg chg="addSp modSp mod">
        <pc:chgData name="Muhamad Haykal Hanif Gifari Adi" userId="7e0a8149-3e1a-49a1-a179-9081aa5480b5" providerId="ADAL" clId="{63E85831-4A51-457A-862D-180A72EE8F58}" dt="2024-01-13T16:43:58.943" v="2761" actId="20577"/>
        <pc:sldMkLst>
          <pc:docMk/>
          <pc:sldMk cId="4042734543" sldId="284"/>
        </pc:sldMkLst>
        <pc:spChg chg="add mod">
          <ac:chgData name="Muhamad Haykal Hanif Gifari Adi" userId="7e0a8149-3e1a-49a1-a179-9081aa5480b5" providerId="ADAL" clId="{63E85831-4A51-457A-862D-180A72EE8F58}" dt="2024-01-13T16:43:58.943" v="2761" actId="20577"/>
          <ac:spMkLst>
            <pc:docMk/>
            <pc:sldMk cId="4042734543" sldId="284"/>
            <ac:spMk id="2" creationId="{4933DCC9-BFFE-F2E4-5348-8BB2EC94FA2D}"/>
          </ac:spMkLst>
        </pc:spChg>
      </pc:sldChg>
      <pc:sldChg chg="add del">
        <pc:chgData name="Muhamad Haykal Hanif Gifari Adi" userId="7e0a8149-3e1a-49a1-a179-9081aa5480b5" providerId="ADAL" clId="{63E85831-4A51-457A-862D-180A72EE8F58}" dt="2024-01-12T08:08:27.294" v="120" actId="47"/>
        <pc:sldMkLst>
          <pc:docMk/>
          <pc:sldMk cId="135243136" sldId="290"/>
        </pc:sldMkLst>
      </pc:sldChg>
      <pc:sldChg chg="modSp mod">
        <pc:chgData name="Muhamad Haykal Hanif Gifari Adi" userId="7e0a8149-3e1a-49a1-a179-9081aa5480b5" providerId="ADAL" clId="{63E85831-4A51-457A-862D-180A72EE8F58}" dt="2024-01-14T18:03:08.548" v="4755" actId="404"/>
        <pc:sldMkLst>
          <pc:docMk/>
          <pc:sldMk cId="1903120258" sldId="294"/>
        </pc:sldMkLst>
        <pc:spChg chg="mod">
          <ac:chgData name="Muhamad Haykal Hanif Gifari Adi" userId="7e0a8149-3e1a-49a1-a179-9081aa5480b5" providerId="ADAL" clId="{63E85831-4A51-457A-862D-180A72EE8F58}" dt="2024-01-14T18:03:08.548" v="4755" actId="404"/>
          <ac:spMkLst>
            <pc:docMk/>
            <pc:sldMk cId="1903120258" sldId="294"/>
            <ac:spMk id="8" creationId="{00000000-0000-0000-0000-000000000000}"/>
          </ac:spMkLst>
        </pc:spChg>
      </pc:sldChg>
      <pc:sldChg chg="modSp mod ord">
        <pc:chgData name="Muhamad Haykal Hanif Gifari Adi" userId="7e0a8149-3e1a-49a1-a179-9081aa5480b5" providerId="ADAL" clId="{63E85831-4A51-457A-862D-180A72EE8F58}" dt="2024-01-13T16:44:28.780" v="2769" actId="20577"/>
        <pc:sldMkLst>
          <pc:docMk/>
          <pc:sldMk cId="1326881450" sldId="313"/>
        </pc:sldMkLst>
        <pc:spChg chg="mod">
          <ac:chgData name="Muhamad Haykal Hanif Gifari Adi" userId="7e0a8149-3e1a-49a1-a179-9081aa5480b5" providerId="ADAL" clId="{63E85831-4A51-457A-862D-180A72EE8F58}" dt="2024-01-13T16:44:28.780" v="2769" actId="20577"/>
          <ac:spMkLst>
            <pc:docMk/>
            <pc:sldMk cId="1326881450" sldId="313"/>
            <ac:spMk id="11" creationId="{00000000-0000-0000-0000-000000000000}"/>
          </ac:spMkLst>
        </pc:spChg>
      </pc:sldChg>
      <pc:sldChg chg="addSp delSp modSp mod">
        <pc:chgData name="Muhamad Haykal Hanif Gifari Adi" userId="7e0a8149-3e1a-49a1-a179-9081aa5480b5" providerId="ADAL" clId="{63E85831-4A51-457A-862D-180A72EE8F58}" dt="2024-01-14T19:38:00.909" v="5015" actId="1076"/>
        <pc:sldMkLst>
          <pc:docMk/>
          <pc:sldMk cId="850097303" sldId="314"/>
        </pc:sldMkLst>
        <pc:spChg chg="add mod">
          <ac:chgData name="Muhamad Haykal Hanif Gifari Adi" userId="7e0a8149-3e1a-49a1-a179-9081aa5480b5" providerId="ADAL" clId="{63E85831-4A51-457A-862D-180A72EE8F58}" dt="2024-01-14T19:38:00.909" v="5015" actId="1076"/>
          <ac:spMkLst>
            <pc:docMk/>
            <pc:sldMk cId="850097303" sldId="314"/>
            <ac:spMk id="7" creationId="{20D4BFC0-F95A-9091-EC3D-B5BAB05379FB}"/>
          </ac:spMkLst>
        </pc:spChg>
        <pc:spChg chg="add mod">
          <ac:chgData name="Muhamad Haykal Hanif Gifari Adi" userId="7e0a8149-3e1a-49a1-a179-9081aa5480b5" providerId="ADAL" clId="{63E85831-4A51-457A-862D-180A72EE8F58}" dt="2024-01-13T22:54:02.843" v="3529"/>
          <ac:spMkLst>
            <pc:docMk/>
            <pc:sldMk cId="850097303" sldId="314"/>
            <ac:spMk id="8" creationId="{168ED676-DC9B-0367-C09A-4F923F23C595}"/>
          </ac:spMkLst>
        </pc:spChg>
        <pc:spChg chg="mod">
          <ac:chgData name="Muhamad Haykal Hanif Gifari Adi" userId="7e0a8149-3e1a-49a1-a179-9081aa5480b5" providerId="ADAL" clId="{63E85831-4A51-457A-862D-180A72EE8F58}" dt="2024-01-14T19:37:57.316" v="5013" actId="14100"/>
          <ac:spMkLst>
            <pc:docMk/>
            <pc:sldMk cId="850097303" sldId="314"/>
            <ac:spMk id="16" creationId="{E0881F56-FA62-36CB-05B4-D0E650DC6F77}"/>
          </ac:spMkLst>
        </pc:spChg>
        <pc:spChg chg="mod">
          <ac:chgData name="Muhamad Haykal Hanif Gifari Adi" userId="7e0a8149-3e1a-49a1-a179-9081aa5480b5" providerId="ADAL" clId="{63E85831-4A51-457A-862D-180A72EE8F58}" dt="2024-01-14T19:38:00.424" v="5014" actId="1076"/>
          <ac:spMkLst>
            <pc:docMk/>
            <pc:sldMk cId="850097303" sldId="314"/>
            <ac:spMk id="17" creationId="{EA11E209-2A32-D022-5167-E7DD3ED93355}"/>
          </ac:spMkLst>
        </pc:spChg>
        <pc:picChg chg="add mod">
          <ac:chgData name="Muhamad Haykal Hanif Gifari Adi" userId="7e0a8149-3e1a-49a1-a179-9081aa5480b5" providerId="ADAL" clId="{63E85831-4A51-457A-862D-180A72EE8F58}" dt="2024-01-14T19:37:50.089" v="5012" actId="1076"/>
          <ac:picMkLst>
            <pc:docMk/>
            <pc:sldMk cId="850097303" sldId="314"/>
            <ac:picMk id="4" creationId="{30DC7FFC-897E-E334-7D49-801166E2C3D3}"/>
          </ac:picMkLst>
        </pc:picChg>
        <pc:picChg chg="add mod">
          <ac:chgData name="Muhamad Haykal Hanif Gifari Adi" userId="7e0a8149-3e1a-49a1-a179-9081aa5480b5" providerId="ADAL" clId="{63E85831-4A51-457A-862D-180A72EE8F58}" dt="2024-01-14T19:37:42.753" v="5009" actId="1076"/>
          <ac:picMkLst>
            <pc:docMk/>
            <pc:sldMk cId="850097303" sldId="314"/>
            <ac:picMk id="5" creationId="{207C74C4-65B2-3DDB-D78B-8C2EFC00ED2F}"/>
          </ac:picMkLst>
        </pc:picChg>
        <pc:picChg chg="add mod">
          <ac:chgData name="Muhamad Haykal Hanif Gifari Adi" userId="7e0a8149-3e1a-49a1-a179-9081aa5480b5" providerId="ADAL" clId="{63E85831-4A51-457A-862D-180A72EE8F58}" dt="2024-01-14T19:37:40.111" v="5008" actId="1076"/>
          <ac:picMkLst>
            <pc:docMk/>
            <pc:sldMk cId="850097303" sldId="314"/>
            <ac:picMk id="6" creationId="{8D4C3ED6-3C33-5F81-6AAF-67324569B2A9}"/>
          </ac:picMkLst>
        </pc:picChg>
        <pc:picChg chg="del">
          <ac:chgData name="Muhamad Haykal Hanif Gifari Adi" userId="7e0a8149-3e1a-49a1-a179-9081aa5480b5" providerId="ADAL" clId="{63E85831-4A51-457A-862D-180A72EE8F58}" dt="2024-01-13T15:23:38.244" v="1454" actId="478"/>
          <ac:picMkLst>
            <pc:docMk/>
            <pc:sldMk cId="850097303" sldId="314"/>
            <ac:picMk id="18" creationId="{493B7A76-E610-085D-C043-5F4FC322172D}"/>
          </ac:picMkLst>
        </pc:picChg>
        <pc:picChg chg="del">
          <ac:chgData name="Muhamad Haykal Hanif Gifari Adi" userId="7e0a8149-3e1a-49a1-a179-9081aa5480b5" providerId="ADAL" clId="{63E85831-4A51-457A-862D-180A72EE8F58}" dt="2024-01-13T15:23:45.937" v="1458" actId="478"/>
          <ac:picMkLst>
            <pc:docMk/>
            <pc:sldMk cId="850097303" sldId="314"/>
            <ac:picMk id="19" creationId="{98BE79F6-703B-ABBC-5263-D827DD61BD2F}"/>
          </ac:picMkLst>
        </pc:picChg>
      </pc:sldChg>
      <pc:sldChg chg="addSp delSp modSp del mod">
        <pc:chgData name="Muhamad Haykal Hanif Gifari Adi" userId="7e0a8149-3e1a-49a1-a179-9081aa5480b5" providerId="ADAL" clId="{63E85831-4A51-457A-862D-180A72EE8F58}" dt="2024-01-13T15:28:37.982" v="1608" actId="47"/>
        <pc:sldMkLst>
          <pc:docMk/>
          <pc:sldMk cId="2958069411" sldId="315"/>
        </pc:sldMkLst>
        <pc:spChg chg="add del mod">
          <ac:chgData name="Muhamad Haykal Hanif Gifari Adi" userId="7e0a8149-3e1a-49a1-a179-9081aa5480b5" providerId="ADAL" clId="{63E85831-4A51-457A-862D-180A72EE8F58}" dt="2024-01-13T14:38:33.605" v="993"/>
          <ac:spMkLst>
            <pc:docMk/>
            <pc:sldMk cId="2958069411" sldId="315"/>
            <ac:spMk id="4" creationId="{884BC6C2-C69B-3A1D-F44E-DDA20A864F55}"/>
          </ac:spMkLst>
        </pc:spChg>
        <pc:spChg chg="mod">
          <ac:chgData name="Muhamad Haykal Hanif Gifari Adi" userId="7e0a8149-3e1a-49a1-a179-9081aa5480b5" providerId="ADAL" clId="{63E85831-4A51-457A-862D-180A72EE8F58}" dt="2024-01-12T12:31:30.638" v="414" actId="1076"/>
          <ac:spMkLst>
            <pc:docMk/>
            <pc:sldMk cId="2958069411" sldId="315"/>
            <ac:spMk id="6" creationId="{00000000-0000-0000-0000-000000000000}"/>
          </ac:spMkLst>
        </pc:spChg>
        <pc:picChg chg="mod">
          <ac:chgData name="Muhamad Haykal Hanif Gifari Adi" userId="7e0a8149-3e1a-49a1-a179-9081aa5480b5" providerId="ADAL" clId="{63E85831-4A51-457A-862D-180A72EE8F58}" dt="2024-01-12T11:07:39.826" v="368" actId="1076"/>
          <ac:picMkLst>
            <pc:docMk/>
            <pc:sldMk cId="2958069411" sldId="315"/>
            <ac:picMk id="37" creationId="{85554F4F-FEDD-FD97-C5DD-60F1A0E106BB}"/>
          </ac:picMkLst>
        </pc:picChg>
      </pc:sldChg>
      <pc:sldChg chg="addSp delSp modSp mod">
        <pc:chgData name="Muhamad Haykal Hanif Gifari Adi" userId="7e0a8149-3e1a-49a1-a179-9081aa5480b5" providerId="ADAL" clId="{63E85831-4A51-457A-862D-180A72EE8F58}" dt="2024-01-14T18:00:30.134" v="4663" actId="1076"/>
        <pc:sldMkLst>
          <pc:docMk/>
          <pc:sldMk cId="4072317095" sldId="316"/>
        </pc:sldMkLst>
        <pc:spChg chg="mod">
          <ac:chgData name="Muhamad Haykal Hanif Gifari Adi" userId="7e0a8149-3e1a-49a1-a179-9081aa5480b5" providerId="ADAL" clId="{63E85831-4A51-457A-862D-180A72EE8F58}" dt="2024-01-14T17:05:41.662" v="4229" actId="1035"/>
          <ac:spMkLst>
            <pc:docMk/>
            <pc:sldMk cId="4072317095" sldId="316"/>
            <ac:spMk id="6" creationId="{00000000-0000-0000-0000-000000000000}"/>
          </ac:spMkLst>
        </pc:spChg>
        <pc:spChg chg="mod">
          <ac:chgData name="Muhamad Haykal Hanif Gifari Adi" userId="7e0a8149-3e1a-49a1-a179-9081aa5480b5" providerId="ADAL" clId="{63E85831-4A51-457A-862D-180A72EE8F58}" dt="2024-01-14T18:00:17.374" v="4657" actId="164"/>
          <ac:spMkLst>
            <pc:docMk/>
            <pc:sldMk cId="4072317095" sldId="316"/>
            <ac:spMk id="7" creationId="{129E3458-6F8A-CFD6-B704-7DC33A0C04AF}"/>
          </ac:spMkLst>
        </pc:spChg>
        <pc:spChg chg="mod">
          <ac:chgData name="Muhamad Haykal Hanif Gifari Adi" userId="7e0a8149-3e1a-49a1-a179-9081aa5480b5" providerId="ADAL" clId="{63E85831-4A51-457A-862D-180A72EE8F58}" dt="2024-01-14T18:00:17.374" v="4657" actId="164"/>
          <ac:spMkLst>
            <pc:docMk/>
            <pc:sldMk cId="4072317095" sldId="316"/>
            <ac:spMk id="8" creationId="{7F611B73-1E90-0835-A203-75F06E4E4D65}"/>
          </ac:spMkLst>
        </pc:spChg>
        <pc:spChg chg="mod">
          <ac:chgData name="Muhamad Haykal Hanif Gifari Adi" userId="7e0a8149-3e1a-49a1-a179-9081aa5480b5" providerId="ADAL" clId="{63E85831-4A51-457A-862D-180A72EE8F58}" dt="2024-01-13T16:44:34.485" v="2770" actId="20577"/>
          <ac:spMkLst>
            <pc:docMk/>
            <pc:sldMk cId="4072317095" sldId="316"/>
            <ac:spMk id="10" creationId="{00000000-0000-0000-0000-000000000000}"/>
          </ac:spMkLst>
        </pc:spChg>
        <pc:spChg chg="add mod">
          <ac:chgData name="Muhamad Haykal Hanif Gifari Adi" userId="7e0a8149-3e1a-49a1-a179-9081aa5480b5" providerId="ADAL" clId="{63E85831-4A51-457A-862D-180A72EE8F58}" dt="2024-01-14T17:06:38.569" v="4236" actId="1036"/>
          <ac:spMkLst>
            <pc:docMk/>
            <pc:sldMk cId="4072317095" sldId="316"/>
            <ac:spMk id="13" creationId="{4FC497AD-FDFC-4AFB-4231-7E21B80F45EF}"/>
          </ac:spMkLst>
        </pc:spChg>
        <pc:spChg chg="mod">
          <ac:chgData name="Muhamad Haykal Hanif Gifari Adi" userId="7e0a8149-3e1a-49a1-a179-9081aa5480b5" providerId="ADAL" clId="{63E85831-4A51-457A-862D-180A72EE8F58}" dt="2024-01-14T18:00:17.374" v="4657" actId="164"/>
          <ac:spMkLst>
            <pc:docMk/>
            <pc:sldMk cId="4072317095" sldId="316"/>
            <ac:spMk id="15" creationId="{BEA57CB5-DBEB-CA89-240F-C92794CD68C1}"/>
          </ac:spMkLst>
        </pc:spChg>
        <pc:spChg chg="add mod ord">
          <ac:chgData name="Muhamad Haykal Hanif Gifari Adi" userId="7e0a8149-3e1a-49a1-a179-9081aa5480b5" providerId="ADAL" clId="{63E85831-4A51-457A-862D-180A72EE8F58}" dt="2024-01-14T17:10:49.796" v="4288" actId="14100"/>
          <ac:spMkLst>
            <pc:docMk/>
            <pc:sldMk cId="4072317095" sldId="316"/>
            <ac:spMk id="18" creationId="{26E51F9F-13D7-8D50-D20F-14AF58CE31A8}"/>
          </ac:spMkLst>
        </pc:spChg>
        <pc:spChg chg="add del mod">
          <ac:chgData name="Muhamad Haykal Hanif Gifari Adi" userId="7e0a8149-3e1a-49a1-a179-9081aa5480b5" providerId="ADAL" clId="{63E85831-4A51-457A-862D-180A72EE8F58}" dt="2024-01-13T21:49:44.166" v="3249" actId="478"/>
          <ac:spMkLst>
            <pc:docMk/>
            <pc:sldMk cId="4072317095" sldId="316"/>
            <ac:spMk id="19" creationId="{773A8F44-3339-60C4-43E4-3EFF7292003B}"/>
          </ac:spMkLst>
        </pc:spChg>
        <pc:spChg chg="mod">
          <ac:chgData name="Muhamad Haykal Hanif Gifari Adi" userId="7e0a8149-3e1a-49a1-a179-9081aa5480b5" providerId="ADAL" clId="{63E85831-4A51-457A-862D-180A72EE8F58}" dt="2024-01-14T18:00:17.374" v="4657" actId="164"/>
          <ac:spMkLst>
            <pc:docMk/>
            <pc:sldMk cId="4072317095" sldId="316"/>
            <ac:spMk id="30" creationId="{083A0ABA-2793-4065-67DA-BBC783E70E3D}"/>
          </ac:spMkLst>
        </pc:spChg>
        <pc:spChg chg="add mod">
          <ac:chgData name="Muhamad Haykal Hanif Gifari Adi" userId="7e0a8149-3e1a-49a1-a179-9081aa5480b5" providerId="ADAL" clId="{63E85831-4A51-457A-862D-180A72EE8F58}" dt="2024-01-14T17:10:42.171" v="4287" actId="1076"/>
          <ac:spMkLst>
            <pc:docMk/>
            <pc:sldMk cId="4072317095" sldId="316"/>
            <ac:spMk id="9228" creationId="{77B55911-8843-A650-10B9-78D8C6782BBD}"/>
          </ac:spMkLst>
        </pc:spChg>
        <pc:spChg chg="add mod">
          <ac:chgData name="Muhamad Haykal Hanif Gifari Adi" userId="7e0a8149-3e1a-49a1-a179-9081aa5480b5" providerId="ADAL" clId="{63E85831-4A51-457A-862D-180A72EE8F58}" dt="2024-01-14T17:11:21.143" v="4298" actId="1076"/>
          <ac:spMkLst>
            <pc:docMk/>
            <pc:sldMk cId="4072317095" sldId="316"/>
            <ac:spMk id="9229" creationId="{4A345646-5D6C-7334-6D29-89CCF98BA10F}"/>
          </ac:spMkLst>
        </pc:spChg>
        <pc:spChg chg="add mod">
          <ac:chgData name="Muhamad Haykal Hanif Gifari Adi" userId="7e0a8149-3e1a-49a1-a179-9081aa5480b5" providerId="ADAL" clId="{63E85831-4A51-457A-862D-180A72EE8F58}" dt="2024-01-14T17:11:15.981" v="4297" actId="20577"/>
          <ac:spMkLst>
            <pc:docMk/>
            <pc:sldMk cId="4072317095" sldId="316"/>
            <ac:spMk id="9230" creationId="{8DE38B38-0C31-53BA-6FED-1B47C78160C3}"/>
          </ac:spMkLst>
        </pc:spChg>
        <pc:spChg chg="add mod">
          <ac:chgData name="Muhamad Haykal Hanif Gifari Adi" userId="7e0a8149-3e1a-49a1-a179-9081aa5480b5" providerId="ADAL" clId="{63E85831-4A51-457A-862D-180A72EE8F58}" dt="2024-01-14T17:11:46.421" v="4304" actId="20577"/>
          <ac:spMkLst>
            <pc:docMk/>
            <pc:sldMk cId="4072317095" sldId="316"/>
            <ac:spMk id="9231" creationId="{600A1823-1A4D-1A8E-592D-D8E5671E40DE}"/>
          </ac:spMkLst>
        </pc:spChg>
        <pc:spChg chg="add mod">
          <ac:chgData name="Muhamad Haykal Hanif Gifari Adi" userId="7e0a8149-3e1a-49a1-a179-9081aa5480b5" providerId="ADAL" clId="{63E85831-4A51-457A-862D-180A72EE8F58}" dt="2024-01-14T17:11:53.382" v="4308" actId="1076"/>
          <ac:spMkLst>
            <pc:docMk/>
            <pc:sldMk cId="4072317095" sldId="316"/>
            <ac:spMk id="9232" creationId="{508E16E3-DCC3-4D0C-3E02-DDF29A93CA06}"/>
          </ac:spMkLst>
        </pc:spChg>
        <pc:spChg chg="add mod">
          <ac:chgData name="Muhamad Haykal Hanif Gifari Adi" userId="7e0a8149-3e1a-49a1-a179-9081aa5480b5" providerId="ADAL" clId="{63E85831-4A51-457A-862D-180A72EE8F58}" dt="2024-01-14T17:11:58.347" v="4312" actId="20577"/>
          <ac:spMkLst>
            <pc:docMk/>
            <pc:sldMk cId="4072317095" sldId="316"/>
            <ac:spMk id="9233" creationId="{834617DC-53CF-7DDF-80BE-39731F81FB23}"/>
          </ac:spMkLst>
        </pc:spChg>
        <pc:spChg chg="add mod">
          <ac:chgData name="Muhamad Haykal Hanif Gifari Adi" userId="7e0a8149-3e1a-49a1-a179-9081aa5480b5" providerId="ADAL" clId="{63E85831-4A51-457A-862D-180A72EE8F58}" dt="2024-01-14T17:12:19.007" v="4322" actId="1076"/>
          <ac:spMkLst>
            <pc:docMk/>
            <pc:sldMk cId="4072317095" sldId="316"/>
            <ac:spMk id="9234" creationId="{A3D7C497-5AC4-37E7-9B2B-C099DC9A507E}"/>
          </ac:spMkLst>
        </pc:spChg>
        <pc:spChg chg="add mod">
          <ac:chgData name="Muhamad Haykal Hanif Gifari Adi" userId="7e0a8149-3e1a-49a1-a179-9081aa5480b5" providerId="ADAL" clId="{63E85831-4A51-457A-862D-180A72EE8F58}" dt="2024-01-14T17:12:19.007" v="4322" actId="1076"/>
          <ac:spMkLst>
            <pc:docMk/>
            <pc:sldMk cId="4072317095" sldId="316"/>
            <ac:spMk id="9235" creationId="{1AF6148F-6C5D-6E4F-3B81-E590F93BFEC7}"/>
          </ac:spMkLst>
        </pc:spChg>
        <pc:spChg chg="add mod">
          <ac:chgData name="Muhamad Haykal Hanif Gifari Adi" userId="7e0a8149-3e1a-49a1-a179-9081aa5480b5" providerId="ADAL" clId="{63E85831-4A51-457A-862D-180A72EE8F58}" dt="2024-01-14T17:12:27.385" v="4328" actId="20577"/>
          <ac:spMkLst>
            <pc:docMk/>
            <pc:sldMk cId="4072317095" sldId="316"/>
            <ac:spMk id="9236" creationId="{1B0BBC63-3CA7-8800-79A8-588F8F8B94D1}"/>
          </ac:spMkLst>
        </pc:spChg>
        <pc:spChg chg="add del mod">
          <ac:chgData name="Muhamad Haykal Hanif Gifari Adi" userId="7e0a8149-3e1a-49a1-a179-9081aa5480b5" providerId="ADAL" clId="{63E85831-4A51-457A-862D-180A72EE8F58}" dt="2024-01-14T17:15:38.092" v="4383" actId="14100"/>
          <ac:spMkLst>
            <pc:docMk/>
            <pc:sldMk cId="4072317095" sldId="316"/>
            <ac:spMk id="9237" creationId="{4EC8180D-BB1E-A518-2C3D-76EFF9D92D95}"/>
          </ac:spMkLst>
        </pc:spChg>
        <pc:spChg chg="add del mod">
          <ac:chgData name="Muhamad Haykal Hanif Gifari Adi" userId="7e0a8149-3e1a-49a1-a179-9081aa5480b5" providerId="ADAL" clId="{63E85831-4A51-457A-862D-180A72EE8F58}" dt="2024-01-14T17:14:04.535" v="4363" actId="11529"/>
          <ac:spMkLst>
            <pc:docMk/>
            <pc:sldMk cId="4072317095" sldId="316"/>
            <ac:spMk id="9238" creationId="{5C3BD72E-8E08-00F8-4745-E2C03988761D}"/>
          </ac:spMkLst>
        </pc:spChg>
        <pc:spChg chg="add mod">
          <ac:chgData name="Muhamad Haykal Hanif Gifari Adi" userId="7e0a8149-3e1a-49a1-a179-9081aa5480b5" providerId="ADAL" clId="{63E85831-4A51-457A-862D-180A72EE8F58}" dt="2024-01-14T17:15:43.030" v="4384" actId="1076"/>
          <ac:spMkLst>
            <pc:docMk/>
            <pc:sldMk cId="4072317095" sldId="316"/>
            <ac:spMk id="9239" creationId="{D56DCC64-6563-B105-FDCA-3388B032B6A9}"/>
          </ac:spMkLst>
        </pc:spChg>
        <pc:spChg chg="add del mod ord">
          <ac:chgData name="Muhamad Haykal Hanif Gifari Adi" userId="7e0a8149-3e1a-49a1-a179-9081aa5480b5" providerId="ADAL" clId="{63E85831-4A51-457A-862D-180A72EE8F58}" dt="2024-01-14T17:38:21.358" v="4633" actId="478"/>
          <ac:spMkLst>
            <pc:docMk/>
            <pc:sldMk cId="4072317095" sldId="316"/>
            <ac:spMk id="9241" creationId="{96A246B5-EE28-2784-7245-FFCDAA791897}"/>
          </ac:spMkLst>
        </pc:spChg>
        <pc:spChg chg="add mod ord">
          <ac:chgData name="Muhamad Haykal Hanif Gifari Adi" userId="7e0a8149-3e1a-49a1-a179-9081aa5480b5" providerId="ADAL" clId="{63E85831-4A51-457A-862D-180A72EE8F58}" dt="2024-01-14T18:00:17.374" v="4657" actId="164"/>
          <ac:spMkLst>
            <pc:docMk/>
            <pc:sldMk cId="4072317095" sldId="316"/>
            <ac:spMk id="9242" creationId="{F0E0BB21-000D-C93A-DC46-AF0325B20732}"/>
          </ac:spMkLst>
        </pc:spChg>
        <pc:grpChg chg="add mod">
          <ac:chgData name="Muhamad Haykal Hanif Gifari Adi" userId="7e0a8149-3e1a-49a1-a179-9081aa5480b5" providerId="ADAL" clId="{63E85831-4A51-457A-862D-180A72EE8F58}" dt="2024-01-14T14:49:26.892" v="3954" actId="164"/>
          <ac:grpSpMkLst>
            <pc:docMk/>
            <pc:sldMk cId="4072317095" sldId="316"/>
            <ac:grpSpMk id="36" creationId="{78FC955C-4327-EA98-58AE-6DABEA927022}"/>
          </ac:grpSpMkLst>
        </pc:grpChg>
        <pc:grpChg chg="add mod">
          <ac:chgData name="Muhamad Haykal Hanif Gifari Adi" userId="7e0a8149-3e1a-49a1-a179-9081aa5480b5" providerId="ADAL" clId="{63E85831-4A51-457A-862D-180A72EE8F58}" dt="2024-01-14T17:07:28.348" v="4245" actId="164"/>
          <ac:grpSpMkLst>
            <pc:docMk/>
            <pc:sldMk cId="4072317095" sldId="316"/>
            <ac:grpSpMk id="49" creationId="{FFA32614-5A4E-485C-2485-C466F85C37F5}"/>
          </ac:grpSpMkLst>
        </pc:grpChg>
        <pc:grpChg chg="add mod">
          <ac:chgData name="Muhamad Haykal Hanif Gifari Adi" userId="7e0a8149-3e1a-49a1-a179-9081aa5480b5" providerId="ADAL" clId="{63E85831-4A51-457A-862D-180A72EE8F58}" dt="2024-01-14T17:12:22.980" v="4325" actId="1076"/>
          <ac:grpSpMkLst>
            <pc:docMk/>
            <pc:sldMk cId="4072317095" sldId="316"/>
            <ac:grpSpMk id="63" creationId="{54B8FAE1-71E4-5ABC-234A-C66D4FC59D55}"/>
          </ac:grpSpMkLst>
        </pc:grpChg>
        <pc:grpChg chg="add mod">
          <ac:chgData name="Muhamad Haykal Hanif Gifari Adi" userId="7e0a8149-3e1a-49a1-a179-9081aa5480b5" providerId="ADAL" clId="{63E85831-4A51-457A-862D-180A72EE8F58}" dt="2024-01-14T18:00:30.134" v="4663" actId="1076"/>
          <ac:grpSpMkLst>
            <pc:docMk/>
            <pc:sldMk cId="4072317095" sldId="316"/>
            <ac:grpSpMk id="9243" creationId="{B13FF89E-7C07-4736-40E8-C21D68080444}"/>
          </ac:grpSpMkLst>
        </pc:grpChg>
        <pc:graphicFrameChg chg="add mod modGraphic">
          <ac:chgData name="Muhamad Haykal Hanif Gifari Adi" userId="7e0a8149-3e1a-49a1-a179-9081aa5480b5" providerId="ADAL" clId="{63E85831-4A51-457A-862D-180A72EE8F58}" dt="2024-01-14T18:00:29.757" v="4662" actId="1076"/>
          <ac:graphicFrameMkLst>
            <pc:docMk/>
            <pc:sldMk cId="4072317095" sldId="316"/>
            <ac:graphicFrameMk id="9240" creationId="{851826DA-D2CE-45FF-7D81-00DA896A9DC7}"/>
          </ac:graphicFrameMkLst>
        </pc:graphicFrameChg>
        <pc:picChg chg="add mod modCrop">
          <ac:chgData name="Muhamad Haykal Hanif Gifari Adi" userId="7e0a8149-3e1a-49a1-a179-9081aa5480b5" providerId="ADAL" clId="{63E85831-4A51-457A-862D-180A72EE8F58}" dt="2024-01-14T17:06:38.569" v="4236" actId="1036"/>
          <ac:picMkLst>
            <pc:docMk/>
            <pc:sldMk cId="4072317095" sldId="316"/>
            <ac:picMk id="5" creationId="{7EA2B7D3-B96B-8204-1C13-22F242C8D39F}"/>
          </ac:picMkLst>
        </pc:picChg>
        <pc:picChg chg="add del mod">
          <ac:chgData name="Muhamad Haykal Hanif Gifari Adi" userId="7e0a8149-3e1a-49a1-a179-9081aa5480b5" providerId="ADAL" clId="{63E85831-4A51-457A-862D-180A72EE8F58}" dt="2024-01-14T13:31:15.258" v="3700" actId="478"/>
          <ac:picMkLst>
            <pc:docMk/>
            <pc:sldMk cId="4072317095" sldId="316"/>
            <ac:picMk id="9" creationId="{CB131511-D9C7-C6EB-CE3E-B444D032B399}"/>
          </ac:picMkLst>
        </pc:picChg>
        <pc:picChg chg="add mod modCrop">
          <ac:chgData name="Muhamad Haykal Hanif Gifari Adi" userId="7e0a8149-3e1a-49a1-a179-9081aa5480b5" providerId="ADAL" clId="{63E85831-4A51-457A-862D-180A72EE8F58}" dt="2024-01-14T17:05:12.247" v="4216" actId="1076"/>
          <ac:picMkLst>
            <pc:docMk/>
            <pc:sldMk cId="4072317095" sldId="316"/>
            <ac:picMk id="16" creationId="{1D6C704C-F65B-DD3A-8794-7022CCCAB79C}"/>
          </ac:picMkLst>
        </pc:picChg>
        <pc:picChg chg="add del">
          <ac:chgData name="Muhamad Haykal Hanif Gifari Adi" userId="7e0a8149-3e1a-49a1-a179-9081aa5480b5" providerId="ADAL" clId="{63E85831-4A51-457A-862D-180A72EE8F58}" dt="2024-01-13T21:49:41.338" v="3248" actId="478"/>
          <ac:picMkLst>
            <pc:docMk/>
            <pc:sldMk cId="4072317095" sldId="316"/>
            <ac:picMk id="17" creationId="{5F81779F-53F6-FC65-AD0F-4CE9DC918D72}"/>
          </ac:picMkLst>
        </pc:picChg>
        <pc:picChg chg="add del">
          <ac:chgData name="Muhamad Haykal Hanif Gifari Adi" userId="7e0a8149-3e1a-49a1-a179-9081aa5480b5" providerId="ADAL" clId="{63E85831-4A51-457A-862D-180A72EE8F58}" dt="2024-01-13T21:49:41.338" v="3248" actId="478"/>
          <ac:picMkLst>
            <pc:docMk/>
            <pc:sldMk cId="4072317095" sldId="316"/>
            <ac:picMk id="21" creationId="{D743883C-0CD6-3820-1865-5783D88C8672}"/>
          </ac:picMkLst>
        </pc:picChg>
        <pc:picChg chg="add mod">
          <ac:chgData name="Muhamad Haykal Hanif Gifari Adi" userId="7e0a8149-3e1a-49a1-a179-9081aa5480b5" providerId="ADAL" clId="{63E85831-4A51-457A-862D-180A72EE8F58}" dt="2024-01-14T18:00:29.757" v="4662" actId="1076"/>
          <ac:picMkLst>
            <pc:docMk/>
            <pc:sldMk cId="4072317095" sldId="316"/>
            <ac:picMk id="9218" creationId="{9771372E-D7CE-0D6C-42AA-C1C8609E448B}"/>
          </ac:picMkLst>
        </pc:picChg>
        <pc:cxnChg chg="add del mod">
          <ac:chgData name="Muhamad Haykal Hanif Gifari Adi" userId="7e0a8149-3e1a-49a1-a179-9081aa5480b5" providerId="ADAL" clId="{63E85831-4A51-457A-862D-180A72EE8F58}" dt="2024-01-14T14:36:06.538" v="3917" actId="478"/>
          <ac:cxnSpMkLst>
            <pc:docMk/>
            <pc:sldMk cId="4072317095" sldId="316"/>
            <ac:cxnSpMk id="22" creationId="{FE9D8523-55B5-2425-3563-7409887E0160}"/>
          </ac:cxnSpMkLst>
        </pc:cxnChg>
        <pc:cxnChg chg="add del mod ord">
          <ac:chgData name="Muhamad Haykal Hanif Gifari Adi" userId="7e0a8149-3e1a-49a1-a179-9081aa5480b5" providerId="ADAL" clId="{63E85831-4A51-457A-862D-180A72EE8F58}" dt="2024-01-14T14:36:04.522" v="3916" actId="478"/>
          <ac:cxnSpMkLst>
            <pc:docMk/>
            <pc:sldMk cId="4072317095" sldId="316"/>
            <ac:cxnSpMk id="24" creationId="{4D2934B6-893A-8815-B01A-6453A572D5CF}"/>
          </ac:cxnSpMkLst>
        </pc:cxnChg>
        <pc:cxnChg chg="add del mod">
          <ac:chgData name="Muhamad Haykal Hanif Gifari Adi" userId="7e0a8149-3e1a-49a1-a179-9081aa5480b5" providerId="ADAL" clId="{63E85831-4A51-457A-862D-180A72EE8F58}" dt="2024-01-14T17:04:45.325" v="4209" actId="478"/>
          <ac:cxnSpMkLst>
            <pc:docMk/>
            <pc:sldMk cId="4072317095" sldId="316"/>
            <ac:cxnSpMk id="26" creationId="{9F8C55B4-1F5F-490D-908A-89EF814DF43E}"/>
          </ac:cxnSpMkLst>
        </pc:cxnChg>
        <pc:cxnChg chg="add del mod">
          <ac:chgData name="Muhamad Haykal Hanif Gifari Adi" userId="7e0a8149-3e1a-49a1-a179-9081aa5480b5" providerId="ADAL" clId="{63E85831-4A51-457A-862D-180A72EE8F58}" dt="2024-01-14T14:36:08.476" v="3918" actId="478"/>
          <ac:cxnSpMkLst>
            <pc:docMk/>
            <pc:sldMk cId="4072317095" sldId="316"/>
            <ac:cxnSpMk id="29" creationId="{43C0718B-D970-4E91-35D5-1B9E38DD8BAF}"/>
          </ac:cxnSpMkLst>
        </pc:cxnChg>
        <pc:cxnChg chg="add mod">
          <ac:chgData name="Muhamad Haykal Hanif Gifari Adi" userId="7e0a8149-3e1a-49a1-a179-9081aa5480b5" providerId="ADAL" clId="{63E85831-4A51-457A-862D-180A72EE8F58}" dt="2024-01-14T17:40:52.892" v="4643" actId="693"/>
          <ac:cxnSpMkLst>
            <pc:docMk/>
            <pc:sldMk cId="4072317095" sldId="316"/>
            <ac:cxnSpMk id="40" creationId="{F438EB3F-9F83-6543-4BE6-4CD931357D38}"/>
          </ac:cxnSpMkLst>
        </pc:cxnChg>
        <pc:cxnChg chg="add del mod">
          <ac:chgData name="Muhamad Haykal Hanif Gifari Adi" userId="7e0a8149-3e1a-49a1-a179-9081aa5480b5" providerId="ADAL" clId="{63E85831-4A51-457A-862D-180A72EE8F58}" dt="2024-01-14T14:52:05.211" v="3973" actId="478"/>
          <ac:cxnSpMkLst>
            <pc:docMk/>
            <pc:sldMk cId="4072317095" sldId="316"/>
            <ac:cxnSpMk id="43" creationId="{3DF499DE-9B60-F91A-BB8D-147AF2E4B83C}"/>
          </ac:cxnSpMkLst>
        </pc:cxnChg>
        <pc:cxnChg chg="add del">
          <ac:chgData name="Muhamad Haykal Hanif Gifari Adi" userId="7e0a8149-3e1a-49a1-a179-9081aa5480b5" providerId="ADAL" clId="{63E85831-4A51-457A-862D-180A72EE8F58}" dt="2024-01-14T14:52:43.391" v="3981" actId="478"/>
          <ac:cxnSpMkLst>
            <pc:docMk/>
            <pc:sldMk cId="4072317095" sldId="316"/>
            <ac:cxnSpMk id="53" creationId="{22B376B3-5D26-84DC-78A6-C949FD6E1A34}"/>
          </ac:cxnSpMkLst>
        </pc:cxnChg>
        <pc:cxnChg chg="add del mod">
          <ac:chgData name="Muhamad Haykal Hanif Gifari Adi" userId="7e0a8149-3e1a-49a1-a179-9081aa5480b5" providerId="ADAL" clId="{63E85831-4A51-457A-862D-180A72EE8F58}" dt="2024-01-14T17:04:46.582" v="4210" actId="478"/>
          <ac:cxnSpMkLst>
            <pc:docMk/>
            <pc:sldMk cId="4072317095" sldId="316"/>
            <ac:cxnSpMk id="55" creationId="{5719866A-962B-9C1D-A4B9-ED124570D566}"/>
          </ac:cxnSpMkLst>
        </pc:cxnChg>
        <pc:cxnChg chg="add mod">
          <ac:chgData name="Muhamad Haykal Hanif Gifari Adi" userId="7e0a8149-3e1a-49a1-a179-9081aa5480b5" providerId="ADAL" clId="{63E85831-4A51-457A-862D-180A72EE8F58}" dt="2024-01-14T17:07:28.348" v="4245" actId="164"/>
          <ac:cxnSpMkLst>
            <pc:docMk/>
            <pc:sldMk cId="4072317095" sldId="316"/>
            <ac:cxnSpMk id="59" creationId="{FB209D70-51C3-EA45-A073-32A9610D2D76}"/>
          </ac:cxnSpMkLst>
        </pc:cxnChg>
        <pc:cxnChg chg="add mod">
          <ac:chgData name="Muhamad Haykal Hanif Gifari Adi" userId="7e0a8149-3e1a-49a1-a179-9081aa5480b5" providerId="ADAL" clId="{63E85831-4A51-457A-862D-180A72EE8F58}" dt="2024-01-14T17:07:28.348" v="4245" actId="164"/>
          <ac:cxnSpMkLst>
            <pc:docMk/>
            <pc:sldMk cId="4072317095" sldId="316"/>
            <ac:cxnSpMk id="60" creationId="{D2C8E96B-1F78-9E3C-0D19-4F9B19404ACB}"/>
          </ac:cxnSpMkLst>
        </pc:cxnChg>
        <pc:cxnChg chg="add del mod">
          <ac:chgData name="Muhamad Haykal Hanif Gifari Adi" userId="7e0a8149-3e1a-49a1-a179-9081aa5480b5" providerId="ADAL" clId="{63E85831-4A51-457A-862D-180A72EE8F58}" dt="2024-01-14T17:09:24.699" v="4282" actId="478"/>
          <ac:cxnSpMkLst>
            <pc:docMk/>
            <pc:sldMk cId="4072317095" sldId="316"/>
            <ac:cxnSpMk id="9217" creationId="{3B2D61CA-98EA-8DC3-54EB-651F143F211E}"/>
          </ac:cxnSpMkLst>
        </pc:cxnChg>
        <pc:cxnChg chg="add del mod">
          <ac:chgData name="Muhamad Haykal Hanif Gifari Adi" userId="7e0a8149-3e1a-49a1-a179-9081aa5480b5" providerId="ADAL" clId="{63E85831-4A51-457A-862D-180A72EE8F58}" dt="2024-01-14T17:09:22.827" v="4281" actId="478"/>
          <ac:cxnSpMkLst>
            <pc:docMk/>
            <pc:sldMk cId="4072317095" sldId="316"/>
            <ac:cxnSpMk id="9224" creationId="{D04E16CD-BE38-A204-FC62-2927AC8596F4}"/>
          </ac:cxnSpMkLst>
        </pc:cxnChg>
      </pc:sldChg>
      <pc:sldChg chg="delSp del mod">
        <pc:chgData name="Muhamad Haykal Hanif Gifari Adi" userId="7e0a8149-3e1a-49a1-a179-9081aa5480b5" providerId="ADAL" clId="{63E85831-4A51-457A-862D-180A72EE8F58}" dt="2024-01-14T19:19:55.235" v="4936" actId="47"/>
        <pc:sldMkLst>
          <pc:docMk/>
          <pc:sldMk cId="4250747345" sldId="319"/>
        </pc:sldMkLst>
        <pc:graphicFrameChg chg="del">
          <ac:chgData name="Muhamad Haykal Hanif Gifari Adi" userId="7e0a8149-3e1a-49a1-a179-9081aa5480b5" providerId="ADAL" clId="{63E85831-4A51-457A-862D-180A72EE8F58}" dt="2024-01-14T19:17:03.011" v="4798" actId="21"/>
          <ac:graphicFrameMkLst>
            <pc:docMk/>
            <pc:sldMk cId="4250747345" sldId="319"/>
            <ac:graphicFrameMk id="15" creationId="{9935CCA5-AC8F-7826-CF03-5CBAB6D94045}"/>
          </ac:graphicFrameMkLst>
        </pc:graphicFrameChg>
        <pc:picChg chg="del">
          <ac:chgData name="Muhamad Haykal Hanif Gifari Adi" userId="7e0a8149-3e1a-49a1-a179-9081aa5480b5" providerId="ADAL" clId="{63E85831-4A51-457A-862D-180A72EE8F58}" dt="2024-01-14T19:17:03.011" v="4798" actId="21"/>
          <ac:picMkLst>
            <pc:docMk/>
            <pc:sldMk cId="4250747345" sldId="319"/>
            <ac:picMk id="13" creationId="{03BBB1E4-9A23-E74D-C353-1635F41ED488}"/>
          </ac:picMkLst>
        </pc:picChg>
      </pc:sldChg>
      <pc:sldChg chg="modSp mod ord">
        <pc:chgData name="Muhamad Haykal Hanif Gifari Adi" userId="7e0a8149-3e1a-49a1-a179-9081aa5480b5" providerId="ADAL" clId="{63E85831-4A51-457A-862D-180A72EE8F58}" dt="2024-01-14T19:19:51.998" v="4935"/>
        <pc:sldMkLst>
          <pc:docMk/>
          <pc:sldMk cId="3299391128" sldId="321"/>
        </pc:sldMkLst>
        <pc:spChg chg="mod">
          <ac:chgData name="Muhamad Haykal Hanif Gifari Adi" userId="7e0a8149-3e1a-49a1-a179-9081aa5480b5" providerId="ADAL" clId="{63E85831-4A51-457A-862D-180A72EE8F58}" dt="2024-01-13T16:44:37.923" v="2771" actId="20577"/>
          <ac:spMkLst>
            <pc:docMk/>
            <pc:sldMk cId="3299391128" sldId="321"/>
            <ac:spMk id="10" creationId="{00000000-0000-0000-0000-000000000000}"/>
          </ac:spMkLst>
        </pc:spChg>
      </pc:sldChg>
      <pc:sldChg chg="addSp delSp modSp mod">
        <pc:chgData name="Muhamad Haykal Hanif Gifari Adi" userId="7e0a8149-3e1a-49a1-a179-9081aa5480b5" providerId="ADAL" clId="{63E85831-4A51-457A-862D-180A72EE8F58}" dt="2024-01-13T22:53:59.343" v="3528"/>
        <pc:sldMkLst>
          <pc:docMk/>
          <pc:sldMk cId="995024147" sldId="323"/>
        </pc:sldMkLst>
        <pc:spChg chg="mod">
          <ac:chgData name="Muhamad Haykal Hanif Gifari Adi" userId="7e0a8149-3e1a-49a1-a179-9081aa5480b5" providerId="ADAL" clId="{63E85831-4A51-457A-862D-180A72EE8F58}" dt="2024-01-13T21:33:15.857" v="3153" actId="1076"/>
          <ac:spMkLst>
            <pc:docMk/>
            <pc:sldMk cId="995024147" sldId="323"/>
            <ac:spMk id="5" creationId="{7921D465-3627-A63E-DB0A-CD6091893C5E}"/>
          </ac:spMkLst>
        </pc:spChg>
        <pc:spChg chg="add mod">
          <ac:chgData name="Muhamad Haykal Hanif Gifari Adi" userId="7e0a8149-3e1a-49a1-a179-9081aa5480b5" providerId="ADAL" clId="{63E85831-4A51-457A-862D-180A72EE8F58}" dt="2024-01-13T20:40:43.117" v="2912" actId="1076"/>
          <ac:spMkLst>
            <pc:docMk/>
            <pc:sldMk cId="995024147" sldId="323"/>
            <ac:spMk id="8" creationId="{A3678607-BC56-2614-91B6-3C3F6F030CBA}"/>
          </ac:spMkLst>
        </pc:spChg>
        <pc:spChg chg="mod">
          <ac:chgData name="Muhamad Haykal Hanif Gifari Adi" userId="7e0a8149-3e1a-49a1-a179-9081aa5480b5" providerId="ADAL" clId="{63E85831-4A51-457A-862D-180A72EE8F58}" dt="2024-01-13T21:33:19.904" v="3155" actId="1035"/>
          <ac:spMkLst>
            <pc:docMk/>
            <pc:sldMk cId="995024147" sldId="323"/>
            <ac:spMk id="9" creationId="{5E087C5A-52B1-870D-2E8C-5F6481789D3D}"/>
          </ac:spMkLst>
        </pc:spChg>
        <pc:spChg chg="mod">
          <ac:chgData name="Muhamad Haykal Hanif Gifari Adi" userId="7e0a8149-3e1a-49a1-a179-9081aa5480b5" providerId="ADAL" clId="{63E85831-4A51-457A-862D-180A72EE8F58}" dt="2024-01-13T15:34:41.946" v="1686" actId="1076"/>
          <ac:spMkLst>
            <pc:docMk/>
            <pc:sldMk cId="995024147" sldId="323"/>
            <ac:spMk id="12" creationId="{00000000-0000-0000-0000-000000000000}"/>
          </ac:spMkLst>
        </pc:spChg>
        <pc:spChg chg="add mod">
          <ac:chgData name="Muhamad Haykal Hanif Gifari Adi" userId="7e0a8149-3e1a-49a1-a179-9081aa5480b5" providerId="ADAL" clId="{63E85831-4A51-457A-862D-180A72EE8F58}" dt="2024-01-13T15:35:25.943" v="1693" actId="1076"/>
          <ac:spMkLst>
            <pc:docMk/>
            <pc:sldMk cId="995024147" sldId="323"/>
            <ac:spMk id="13" creationId="{3A16577C-7EBF-CA8D-EB90-0AB6943EBAA4}"/>
          </ac:spMkLst>
        </pc:spChg>
        <pc:spChg chg="mod">
          <ac:chgData name="Muhamad Haykal Hanif Gifari Adi" userId="7e0a8149-3e1a-49a1-a179-9081aa5480b5" providerId="ADAL" clId="{63E85831-4A51-457A-862D-180A72EE8F58}" dt="2024-01-13T21:33:15.857" v="3153" actId="1076"/>
          <ac:spMkLst>
            <pc:docMk/>
            <pc:sldMk cId="995024147" sldId="323"/>
            <ac:spMk id="14" creationId="{4B6F4C29-D78F-84AA-C7AE-BA6CAEBF2B22}"/>
          </ac:spMkLst>
        </pc:spChg>
        <pc:spChg chg="mod">
          <ac:chgData name="Muhamad Haykal Hanif Gifari Adi" userId="7e0a8149-3e1a-49a1-a179-9081aa5480b5" providerId="ADAL" clId="{63E85831-4A51-457A-862D-180A72EE8F58}" dt="2024-01-13T21:33:15.857" v="3153" actId="1076"/>
          <ac:spMkLst>
            <pc:docMk/>
            <pc:sldMk cId="995024147" sldId="323"/>
            <ac:spMk id="17" creationId="{387D0245-5002-5E80-EBBD-FE80EE7EA789}"/>
          </ac:spMkLst>
        </pc:spChg>
        <pc:spChg chg="add mod">
          <ac:chgData name="Muhamad Haykal Hanif Gifari Adi" userId="7e0a8149-3e1a-49a1-a179-9081aa5480b5" providerId="ADAL" clId="{63E85831-4A51-457A-862D-180A72EE8F58}" dt="2024-01-13T15:35:25.943" v="1693" actId="1076"/>
          <ac:spMkLst>
            <pc:docMk/>
            <pc:sldMk cId="995024147" sldId="323"/>
            <ac:spMk id="20" creationId="{FA923195-C044-A59A-D53F-D8BE55C9B7E8}"/>
          </ac:spMkLst>
        </pc:spChg>
        <pc:spChg chg="add del">
          <ac:chgData name="Muhamad Haykal Hanif Gifari Adi" userId="7e0a8149-3e1a-49a1-a179-9081aa5480b5" providerId="ADAL" clId="{63E85831-4A51-457A-862D-180A72EE8F58}" dt="2024-01-13T15:31:59.853" v="1629" actId="478"/>
          <ac:spMkLst>
            <pc:docMk/>
            <pc:sldMk cId="995024147" sldId="323"/>
            <ac:spMk id="22" creationId="{866BE6EE-B244-5D68-2DB5-618113B7D0A0}"/>
          </ac:spMkLst>
        </pc:spChg>
        <pc:spChg chg="add mod">
          <ac:chgData name="Muhamad Haykal Hanif Gifari Adi" userId="7e0a8149-3e1a-49a1-a179-9081aa5480b5" providerId="ADAL" clId="{63E85831-4A51-457A-862D-180A72EE8F58}" dt="2024-01-13T15:35:25.943" v="1693" actId="1076"/>
          <ac:spMkLst>
            <pc:docMk/>
            <pc:sldMk cId="995024147" sldId="323"/>
            <ac:spMk id="23" creationId="{9198D7FA-BBE2-3892-F2EF-220FBE8A29F6}"/>
          </ac:spMkLst>
        </pc:spChg>
        <pc:spChg chg="add mod ord">
          <ac:chgData name="Muhamad Haykal Hanif Gifari Adi" userId="7e0a8149-3e1a-49a1-a179-9081aa5480b5" providerId="ADAL" clId="{63E85831-4A51-457A-862D-180A72EE8F58}" dt="2024-01-13T21:34:16.665" v="3166" actId="14100"/>
          <ac:spMkLst>
            <pc:docMk/>
            <pc:sldMk cId="995024147" sldId="323"/>
            <ac:spMk id="24" creationId="{BFD87F9D-45BE-1DF4-E23D-6A92C100449A}"/>
          </ac:spMkLst>
        </pc:spChg>
        <pc:spChg chg="add mod">
          <ac:chgData name="Muhamad Haykal Hanif Gifari Adi" userId="7e0a8149-3e1a-49a1-a179-9081aa5480b5" providerId="ADAL" clId="{63E85831-4A51-457A-862D-180A72EE8F58}" dt="2024-01-13T22:53:59.343" v="3528"/>
          <ac:spMkLst>
            <pc:docMk/>
            <pc:sldMk cId="995024147" sldId="323"/>
            <ac:spMk id="25" creationId="{3CC6EE4E-CE47-AF2A-8985-E245E8ED59D8}"/>
          </ac:spMkLst>
        </pc:spChg>
        <pc:picChg chg="add del mod">
          <ac:chgData name="Muhamad Haykal Hanif Gifari Adi" userId="7e0a8149-3e1a-49a1-a179-9081aa5480b5" providerId="ADAL" clId="{63E85831-4A51-457A-862D-180A72EE8F58}" dt="2024-01-13T15:18:21.853" v="1339" actId="478"/>
          <ac:picMkLst>
            <pc:docMk/>
            <pc:sldMk cId="995024147" sldId="323"/>
            <ac:picMk id="4" creationId="{596D15F8-8446-0F3A-EFA8-DFB5E55580B0}"/>
          </ac:picMkLst>
        </pc:picChg>
        <pc:picChg chg="add mod ord">
          <ac:chgData name="Muhamad Haykal Hanif Gifari Adi" userId="7e0a8149-3e1a-49a1-a179-9081aa5480b5" providerId="ADAL" clId="{63E85831-4A51-457A-862D-180A72EE8F58}" dt="2024-01-13T22:03:07.827" v="3307" actId="14100"/>
          <ac:picMkLst>
            <pc:docMk/>
            <pc:sldMk cId="995024147" sldId="323"/>
            <ac:picMk id="6" creationId="{5EA68AF4-F887-6625-1CF8-BE180A89E4C8}"/>
          </ac:picMkLst>
        </pc:picChg>
        <pc:picChg chg="add mod modCrop">
          <ac:chgData name="Muhamad Haykal Hanif Gifari Adi" userId="7e0a8149-3e1a-49a1-a179-9081aa5480b5" providerId="ADAL" clId="{63E85831-4A51-457A-862D-180A72EE8F58}" dt="2024-01-13T22:03:07.827" v="3307" actId="14100"/>
          <ac:picMkLst>
            <pc:docMk/>
            <pc:sldMk cId="995024147" sldId="323"/>
            <ac:picMk id="7" creationId="{A5DF1B51-550C-5511-0C65-6207DF55EFE1}"/>
          </ac:picMkLst>
        </pc:picChg>
        <pc:picChg chg="add mod ord modCrop">
          <ac:chgData name="Muhamad Haykal Hanif Gifari Adi" userId="7e0a8149-3e1a-49a1-a179-9081aa5480b5" providerId="ADAL" clId="{63E85831-4A51-457A-862D-180A72EE8F58}" dt="2024-01-13T22:03:07.827" v="3307" actId="14100"/>
          <ac:picMkLst>
            <pc:docMk/>
            <pc:sldMk cId="995024147" sldId="323"/>
            <ac:picMk id="16" creationId="{575369DF-7C84-C92D-BFD0-D3396C5D58C8}"/>
          </ac:picMkLst>
        </pc:picChg>
        <pc:picChg chg="del">
          <ac:chgData name="Muhamad Haykal Hanif Gifari Adi" userId="7e0a8149-3e1a-49a1-a179-9081aa5480b5" providerId="ADAL" clId="{63E85831-4A51-457A-862D-180A72EE8F58}" dt="2024-01-13T15:06:48.434" v="1203" actId="478"/>
          <ac:picMkLst>
            <pc:docMk/>
            <pc:sldMk cId="995024147" sldId="323"/>
            <ac:picMk id="18" creationId="{A310542A-05ED-937C-4E1A-2AD5DBBF3292}"/>
          </ac:picMkLst>
        </pc:picChg>
        <pc:picChg chg="del">
          <ac:chgData name="Muhamad Haykal Hanif Gifari Adi" userId="7e0a8149-3e1a-49a1-a179-9081aa5480b5" providerId="ADAL" clId="{63E85831-4A51-457A-862D-180A72EE8F58}" dt="2024-01-13T15:06:48.434" v="1203" actId="478"/>
          <ac:picMkLst>
            <pc:docMk/>
            <pc:sldMk cId="995024147" sldId="323"/>
            <ac:picMk id="19" creationId="{6262B3C4-D029-B55B-609F-C1EFB2FDAAEF}"/>
          </ac:picMkLst>
        </pc:picChg>
      </pc:sldChg>
      <pc:sldChg chg="addSp modSp mod">
        <pc:chgData name="Muhamad Haykal Hanif Gifari Adi" userId="7e0a8149-3e1a-49a1-a179-9081aa5480b5" providerId="ADAL" clId="{63E85831-4A51-457A-862D-180A72EE8F58}" dt="2024-01-13T22:53:56.451" v="3526"/>
        <pc:sldMkLst>
          <pc:docMk/>
          <pc:sldMk cId="3993391719" sldId="324"/>
        </pc:sldMkLst>
        <pc:spChg chg="add mod">
          <ac:chgData name="Muhamad Haykal Hanif Gifari Adi" userId="7e0a8149-3e1a-49a1-a179-9081aa5480b5" providerId="ADAL" clId="{63E85831-4A51-457A-862D-180A72EE8F58}" dt="2024-01-13T15:53:40.900" v="1932" actId="115"/>
          <ac:spMkLst>
            <pc:docMk/>
            <pc:sldMk cId="3993391719" sldId="324"/>
            <ac:spMk id="4" creationId="{16375976-42A7-6627-7DDE-BAC43FD4CA98}"/>
          </ac:spMkLst>
        </pc:spChg>
        <pc:spChg chg="add mod">
          <ac:chgData name="Muhamad Haykal Hanif Gifari Adi" userId="7e0a8149-3e1a-49a1-a179-9081aa5480b5" providerId="ADAL" clId="{63E85831-4A51-457A-862D-180A72EE8F58}" dt="2024-01-13T15:53:38.764" v="1931" actId="115"/>
          <ac:spMkLst>
            <pc:docMk/>
            <pc:sldMk cId="3993391719" sldId="324"/>
            <ac:spMk id="5" creationId="{227E7CA5-BE0D-472A-CBD6-77A33BFD70D7}"/>
          </ac:spMkLst>
        </pc:spChg>
        <pc:spChg chg="mod">
          <ac:chgData name="Muhamad Haykal Hanif Gifari Adi" userId="7e0a8149-3e1a-49a1-a179-9081aa5480b5" providerId="ADAL" clId="{63E85831-4A51-457A-862D-180A72EE8F58}" dt="2024-01-13T20:45:22.982" v="2938" actId="313"/>
          <ac:spMkLst>
            <pc:docMk/>
            <pc:sldMk cId="3993391719" sldId="324"/>
            <ac:spMk id="7" creationId="{9A6D8150-6CC2-8520-B259-178605A02093}"/>
          </ac:spMkLst>
        </pc:spChg>
        <pc:spChg chg="mod">
          <ac:chgData name="Muhamad Haykal Hanif Gifari Adi" userId="7e0a8149-3e1a-49a1-a179-9081aa5480b5" providerId="ADAL" clId="{63E85831-4A51-457A-862D-180A72EE8F58}" dt="2024-01-13T21:39:10.042" v="3205" actId="2711"/>
          <ac:spMkLst>
            <pc:docMk/>
            <pc:sldMk cId="3993391719" sldId="324"/>
            <ac:spMk id="8" creationId="{DD39E822-9A16-F7BC-A677-5D2738A29567}"/>
          </ac:spMkLst>
        </pc:spChg>
        <pc:spChg chg="add mod">
          <ac:chgData name="Muhamad Haykal Hanif Gifari Adi" userId="7e0a8149-3e1a-49a1-a179-9081aa5480b5" providerId="ADAL" clId="{63E85831-4A51-457A-862D-180A72EE8F58}" dt="2024-01-13T22:53:56.451" v="3526"/>
          <ac:spMkLst>
            <pc:docMk/>
            <pc:sldMk cId="3993391719" sldId="324"/>
            <ac:spMk id="9" creationId="{E62C28BB-63D6-7DF9-3C2F-EDD052DD584F}"/>
          </ac:spMkLst>
        </pc:spChg>
        <pc:picChg chg="mod">
          <ac:chgData name="Muhamad Haykal Hanif Gifari Adi" userId="7e0a8149-3e1a-49a1-a179-9081aa5480b5" providerId="ADAL" clId="{63E85831-4A51-457A-862D-180A72EE8F58}" dt="2024-01-13T15:47:10.452" v="1820" actId="1076"/>
          <ac:picMkLst>
            <pc:docMk/>
            <pc:sldMk cId="3993391719" sldId="324"/>
            <ac:picMk id="6" creationId="{0A9D6B3B-6D3D-9160-A092-57C9FE05194D}"/>
          </ac:picMkLst>
        </pc:picChg>
      </pc:sldChg>
      <pc:sldChg chg="addSp delSp modSp mod">
        <pc:chgData name="Muhamad Haykal Hanif Gifari Adi" userId="7e0a8149-3e1a-49a1-a179-9081aa5480b5" providerId="ADAL" clId="{63E85831-4A51-457A-862D-180A72EE8F58}" dt="2024-01-13T22:53:54.982" v="3525"/>
        <pc:sldMkLst>
          <pc:docMk/>
          <pc:sldMk cId="2009518393" sldId="326"/>
        </pc:sldMkLst>
        <pc:spChg chg="add del mod">
          <ac:chgData name="Muhamad Haykal Hanif Gifari Adi" userId="7e0a8149-3e1a-49a1-a179-9081aa5480b5" providerId="ADAL" clId="{63E85831-4A51-457A-862D-180A72EE8F58}" dt="2024-01-13T15:53:53.004" v="1933" actId="478"/>
          <ac:spMkLst>
            <pc:docMk/>
            <pc:sldMk cId="2009518393" sldId="326"/>
            <ac:spMk id="4" creationId="{08C12274-25DE-3D96-AAD2-47B71F2CAD51}"/>
          </ac:spMkLst>
        </pc:spChg>
        <pc:spChg chg="add del mod">
          <ac:chgData name="Muhamad Haykal Hanif Gifari Adi" userId="7e0a8149-3e1a-49a1-a179-9081aa5480b5" providerId="ADAL" clId="{63E85831-4A51-457A-862D-180A72EE8F58}" dt="2024-01-13T15:53:53.004" v="1933" actId="478"/>
          <ac:spMkLst>
            <pc:docMk/>
            <pc:sldMk cId="2009518393" sldId="326"/>
            <ac:spMk id="6" creationId="{FB26E018-8366-E7E8-F6BC-80341535AA7B}"/>
          </ac:spMkLst>
        </pc:spChg>
        <pc:spChg chg="mod">
          <ac:chgData name="Muhamad Haykal Hanif Gifari Adi" userId="7e0a8149-3e1a-49a1-a179-9081aa5480b5" providerId="ADAL" clId="{63E85831-4A51-457A-862D-180A72EE8F58}" dt="2024-01-13T20:45:25.483" v="2939"/>
          <ac:spMkLst>
            <pc:docMk/>
            <pc:sldMk cId="2009518393" sldId="326"/>
            <ac:spMk id="7" creationId="{9A6D8150-6CC2-8520-B259-178605A02093}"/>
          </ac:spMkLst>
        </pc:spChg>
        <pc:spChg chg="mod">
          <ac:chgData name="Muhamad Haykal Hanif Gifari Adi" userId="7e0a8149-3e1a-49a1-a179-9081aa5480b5" providerId="ADAL" clId="{63E85831-4A51-457A-862D-180A72EE8F58}" dt="2024-01-13T21:39:41.673" v="3209" actId="1076"/>
          <ac:spMkLst>
            <pc:docMk/>
            <pc:sldMk cId="2009518393" sldId="326"/>
            <ac:spMk id="8" creationId="{DD39E822-9A16-F7BC-A677-5D2738A29567}"/>
          </ac:spMkLst>
        </pc:spChg>
        <pc:spChg chg="add mod">
          <ac:chgData name="Muhamad Haykal Hanif Gifari Adi" userId="7e0a8149-3e1a-49a1-a179-9081aa5480b5" providerId="ADAL" clId="{63E85831-4A51-457A-862D-180A72EE8F58}" dt="2024-01-13T15:54:00.324" v="1936" actId="1076"/>
          <ac:spMkLst>
            <pc:docMk/>
            <pc:sldMk cId="2009518393" sldId="326"/>
            <ac:spMk id="9" creationId="{614FF8CD-154A-9445-DC40-2A521BCCF36C}"/>
          </ac:spMkLst>
        </pc:spChg>
        <pc:spChg chg="add mod">
          <ac:chgData name="Muhamad Haykal Hanif Gifari Adi" userId="7e0a8149-3e1a-49a1-a179-9081aa5480b5" providerId="ADAL" clId="{63E85831-4A51-457A-862D-180A72EE8F58}" dt="2024-01-13T15:54:00.324" v="1936" actId="1076"/>
          <ac:spMkLst>
            <pc:docMk/>
            <pc:sldMk cId="2009518393" sldId="326"/>
            <ac:spMk id="13" creationId="{B3B793DB-507D-2EE7-200A-59AF8AA64859}"/>
          </ac:spMkLst>
        </pc:spChg>
        <pc:spChg chg="add mod">
          <ac:chgData name="Muhamad Haykal Hanif Gifari Adi" userId="7e0a8149-3e1a-49a1-a179-9081aa5480b5" providerId="ADAL" clId="{63E85831-4A51-457A-862D-180A72EE8F58}" dt="2024-01-13T22:53:54.982" v="3525"/>
          <ac:spMkLst>
            <pc:docMk/>
            <pc:sldMk cId="2009518393" sldId="326"/>
            <ac:spMk id="14" creationId="{FB6D2E45-5630-A33C-2AD2-C6943EFE0BDE}"/>
          </ac:spMkLst>
        </pc:spChg>
      </pc:sldChg>
      <pc:sldChg chg="addSp modSp mod">
        <pc:chgData name="Muhamad Haykal Hanif Gifari Adi" userId="7e0a8149-3e1a-49a1-a179-9081aa5480b5" providerId="ADAL" clId="{63E85831-4A51-457A-862D-180A72EE8F58}" dt="2024-01-13T22:53:54.403" v="3524"/>
        <pc:sldMkLst>
          <pc:docMk/>
          <pc:sldMk cId="4119812265" sldId="327"/>
        </pc:sldMkLst>
        <pc:spChg chg="add mod">
          <ac:chgData name="Muhamad Haykal Hanif Gifari Adi" userId="7e0a8149-3e1a-49a1-a179-9081aa5480b5" providerId="ADAL" clId="{63E85831-4A51-457A-862D-180A72EE8F58}" dt="2024-01-13T15:54:24.960" v="1942" actId="1076"/>
          <ac:spMkLst>
            <pc:docMk/>
            <pc:sldMk cId="4119812265" sldId="327"/>
            <ac:spMk id="4" creationId="{21A5B9D8-1F38-DBC1-B8FD-4E7FBF6A9FA3}"/>
          </ac:spMkLst>
        </pc:spChg>
        <pc:spChg chg="add mod">
          <ac:chgData name="Muhamad Haykal Hanif Gifari Adi" userId="7e0a8149-3e1a-49a1-a179-9081aa5480b5" providerId="ADAL" clId="{63E85831-4A51-457A-862D-180A72EE8F58}" dt="2024-01-13T15:54:24.960" v="1942" actId="1076"/>
          <ac:spMkLst>
            <pc:docMk/>
            <pc:sldMk cId="4119812265" sldId="327"/>
            <ac:spMk id="5" creationId="{B0282FAE-ADDD-8F7A-DFB5-757255726228}"/>
          </ac:spMkLst>
        </pc:spChg>
        <pc:spChg chg="mod">
          <ac:chgData name="Muhamad Haykal Hanif Gifari Adi" userId="7e0a8149-3e1a-49a1-a179-9081aa5480b5" providerId="ADAL" clId="{63E85831-4A51-457A-862D-180A72EE8F58}" dt="2024-01-13T21:41:25.767" v="3224" actId="20577"/>
          <ac:spMkLst>
            <pc:docMk/>
            <pc:sldMk cId="4119812265" sldId="327"/>
            <ac:spMk id="8" creationId="{DD39E822-9A16-F7BC-A677-5D2738A29567}"/>
          </ac:spMkLst>
        </pc:spChg>
        <pc:spChg chg="add mod">
          <ac:chgData name="Muhamad Haykal Hanif Gifari Adi" userId="7e0a8149-3e1a-49a1-a179-9081aa5480b5" providerId="ADAL" clId="{63E85831-4A51-457A-862D-180A72EE8F58}" dt="2024-01-13T22:53:54.403" v="3524"/>
          <ac:spMkLst>
            <pc:docMk/>
            <pc:sldMk cId="4119812265" sldId="327"/>
            <ac:spMk id="9" creationId="{94A89E24-3DB1-AB0A-2CBD-6A6A836EB8C4}"/>
          </ac:spMkLst>
        </pc:spChg>
        <pc:picChg chg="mod">
          <ac:chgData name="Muhamad Haykal Hanif Gifari Adi" userId="7e0a8149-3e1a-49a1-a179-9081aa5480b5" providerId="ADAL" clId="{63E85831-4A51-457A-862D-180A72EE8F58}" dt="2024-01-13T15:54:11.372" v="1939" actId="14100"/>
          <ac:picMkLst>
            <pc:docMk/>
            <pc:sldMk cId="4119812265" sldId="327"/>
            <ac:picMk id="6" creationId="{23B9E9D2-A635-F792-A861-159154A202F8}"/>
          </ac:picMkLst>
        </pc:picChg>
      </pc:sldChg>
      <pc:sldChg chg="addSp delSp modSp mod">
        <pc:chgData name="Muhamad Haykal Hanif Gifari Adi" userId="7e0a8149-3e1a-49a1-a179-9081aa5480b5" providerId="ADAL" clId="{63E85831-4A51-457A-862D-180A72EE8F58}" dt="2024-01-13T22:49:38.002" v="3506" actId="14100"/>
        <pc:sldMkLst>
          <pc:docMk/>
          <pc:sldMk cId="1275217019" sldId="328"/>
        </pc:sldMkLst>
        <pc:spChg chg="mod">
          <ac:chgData name="Muhamad Haykal Hanif Gifari Adi" userId="7e0a8149-3e1a-49a1-a179-9081aa5480b5" providerId="ADAL" clId="{63E85831-4A51-457A-862D-180A72EE8F58}" dt="2024-01-13T21:04:40.181" v="2983"/>
          <ac:spMkLst>
            <pc:docMk/>
            <pc:sldMk cId="1275217019" sldId="328"/>
            <ac:spMk id="7" creationId="{9A6D8150-6CC2-8520-B259-178605A02093}"/>
          </ac:spMkLst>
        </pc:spChg>
        <pc:spChg chg="mod">
          <ac:chgData name="Muhamad Haykal Hanif Gifari Adi" userId="7e0a8149-3e1a-49a1-a179-9081aa5480b5" providerId="ADAL" clId="{63E85831-4A51-457A-862D-180A72EE8F58}" dt="2024-01-13T21:05:11.405" v="3059" actId="14100"/>
          <ac:spMkLst>
            <pc:docMk/>
            <pc:sldMk cId="1275217019" sldId="328"/>
            <ac:spMk id="11" creationId="{00000000-0000-0000-0000-000000000000}"/>
          </ac:spMkLst>
        </pc:spChg>
        <pc:spChg chg="mod">
          <ac:chgData name="Muhamad Haykal Hanif Gifari Adi" userId="7e0a8149-3e1a-49a1-a179-9081aa5480b5" providerId="ADAL" clId="{63E85831-4A51-457A-862D-180A72EE8F58}" dt="2024-01-13T21:41:43.731" v="3226" actId="14100"/>
          <ac:spMkLst>
            <pc:docMk/>
            <pc:sldMk cId="1275217019" sldId="328"/>
            <ac:spMk id="13" creationId="{E238E366-AAEA-2B2E-8C47-788CDD6DE7E1}"/>
          </ac:spMkLst>
        </pc:spChg>
        <pc:spChg chg="add del mod">
          <ac:chgData name="Muhamad Haykal Hanif Gifari Adi" userId="7e0a8149-3e1a-49a1-a179-9081aa5480b5" providerId="ADAL" clId="{63E85831-4A51-457A-862D-180A72EE8F58}" dt="2024-01-13T20:32:57.920" v="2867" actId="478"/>
          <ac:spMkLst>
            <pc:docMk/>
            <pc:sldMk cId="1275217019" sldId="328"/>
            <ac:spMk id="20" creationId="{8016858E-A300-2EF8-7E81-CF0F1DCBFA29}"/>
          </ac:spMkLst>
        </pc:spChg>
        <pc:spChg chg="add mod">
          <ac:chgData name="Muhamad Haykal Hanif Gifari Adi" userId="7e0a8149-3e1a-49a1-a179-9081aa5480b5" providerId="ADAL" clId="{63E85831-4A51-457A-862D-180A72EE8F58}" dt="2024-01-13T22:27:01.761" v="3472" actId="20577"/>
          <ac:spMkLst>
            <pc:docMk/>
            <pc:sldMk cId="1275217019" sldId="328"/>
            <ac:spMk id="21" creationId="{A00E852F-515F-E60B-614D-ED7C7C36B2BF}"/>
          </ac:spMkLst>
        </pc:spChg>
        <pc:spChg chg="add mod">
          <ac:chgData name="Muhamad Haykal Hanif Gifari Adi" userId="7e0a8149-3e1a-49a1-a179-9081aa5480b5" providerId="ADAL" clId="{63E85831-4A51-457A-862D-180A72EE8F58}" dt="2024-01-13T21:57:00.780" v="3264" actId="20577"/>
          <ac:spMkLst>
            <pc:docMk/>
            <pc:sldMk cId="1275217019" sldId="328"/>
            <ac:spMk id="23" creationId="{2AFF2AE2-AE11-237A-C6D4-54F4F3CD6E8A}"/>
          </ac:spMkLst>
        </pc:spChg>
        <pc:spChg chg="add mod">
          <ac:chgData name="Muhamad Haykal Hanif Gifari Adi" userId="7e0a8149-3e1a-49a1-a179-9081aa5480b5" providerId="ADAL" clId="{63E85831-4A51-457A-862D-180A72EE8F58}" dt="2024-01-13T21:57:59.455" v="3265" actId="20577"/>
          <ac:spMkLst>
            <pc:docMk/>
            <pc:sldMk cId="1275217019" sldId="328"/>
            <ac:spMk id="24" creationId="{B195B4EE-3CA3-5E76-0BE1-1F1C134D9D9F}"/>
          </ac:spMkLst>
        </pc:spChg>
        <pc:spChg chg="add mod">
          <ac:chgData name="Muhamad Haykal Hanif Gifari Adi" userId="7e0a8149-3e1a-49a1-a179-9081aa5480b5" providerId="ADAL" clId="{63E85831-4A51-457A-862D-180A72EE8F58}" dt="2024-01-13T22:26:49.301" v="3440" actId="368"/>
          <ac:spMkLst>
            <pc:docMk/>
            <pc:sldMk cId="1275217019" sldId="328"/>
            <ac:spMk id="38" creationId="{1D298FEF-DD68-034D-A656-7010946C3DDA}"/>
          </ac:spMkLst>
        </pc:spChg>
        <pc:spChg chg="add del">
          <ac:chgData name="Muhamad Haykal Hanif Gifari Adi" userId="7e0a8149-3e1a-49a1-a179-9081aa5480b5" providerId="ADAL" clId="{63E85831-4A51-457A-862D-180A72EE8F58}" dt="2024-01-13T22:49:00.499" v="3482" actId="478"/>
          <ac:spMkLst>
            <pc:docMk/>
            <pc:sldMk cId="1275217019" sldId="328"/>
            <ac:spMk id="39" creationId="{48EB85FD-AF84-B469-5347-807D117FDDD3}"/>
          </ac:spMkLst>
        </pc:spChg>
        <pc:spChg chg="add mod">
          <ac:chgData name="Muhamad Haykal Hanif Gifari Adi" userId="7e0a8149-3e1a-49a1-a179-9081aa5480b5" providerId="ADAL" clId="{63E85831-4A51-457A-862D-180A72EE8F58}" dt="2024-01-13T22:49:38.002" v="3506" actId="14100"/>
          <ac:spMkLst>
            <pc:docMk/>
            <pc:sldMk cId="1275217019" sldId="328"/>
            <ac:spMk id="40" creationId="{705EBB67-EEC7-343D-E9B7-80C68B4F5800}"/>
          </ac:spMkLst>
        </pc:spChg>
        <pc:picChg chg="del">
          <ac:chgData name="Muhamad Haykal Hanif Gifari Adi" userId="7e0a8149-3e1a-49a1-a179-9081aa5480b5" providerId="ADAL" clId="{63E85831-4A51-457A-862D-180A72EE8F58}" dt="2024-01-12T08:03:23.831" v="0" actId="478"/>
          <ac:picMkLst>
            <pc:docMk/>
            <pc:sldMk cId="1275217019" sldId="328"/>
            <ac:picMk id="4" creationId="{7E9E074D-0B05-FEDA-7102-27B7B8BF6A79}"/>
          </ac:picMkLst>
        </pc:picChg>
        <pc:picChg chg="del">
          <ac:chgData name="Muhamad Haykal Hanif Gifari Adi" userId="7e0a8149-3e1a-49a1-a179-9081aa5480b5" providerId="ADAL" clId="{63E85831-4A51-457A-862D-180A72EE8F58}" dt="2024-01-12T08:03:47.203" v="23" actId="478"/>
          <ac:picMkLst>
            <pc:docMk/>
            <pc:sldMk cId="1275217019" sldId="328"/>
            <ac:picMk id="5" creationId="{C4066220-3000-989A-C416-C621B3F85A4F}"/>
          </ac:picMkLst>
        </pc:picChg>
        <pc:picChg chg="add mod">
          <ac:chgData name="Muhamad Haykal Hanif Gifari Adi" userId="7e0a8149-3e1a-49a1-a179-9081aa5480b5" providerId="ADAL" clId="{63E85831-4A51-457A-862D-180A72EE8F58}" dt="2024-01-13T20:34:26.163" v="2880" actId="14100"/>
          <ac:picMkLst>
            <pc:docMk/>
            <pc:sldMk cId="1275217019" sldId="328"/>
            <ac:picMk id="6" creationId="{331C47FD-AB7B-4DF1-E608-DC9B56A91271}"/>
          </ac:picMkLst>
        </pc:picChg>
        <pc:picChg chg="add mod">
          <ac:chgData name="Muhamad Haykal Hanif Gifari Adi" userId="7e0a8149-3e1a-49a1-a179-9081aa5480b5" providerId="ADAL" clId="{63E85831-4A51-457A-862D-180A72EE8F58}" dt="2024-01-13T20:35:16.119" v="2886" actId="1076"/>
          <ac:picMkLst>
            <pc:docMk/>
            <pc:sldMk cId="1275217019" sldId="328"/>
            <ac:picMk id="8" creationId="{802182C8-943E-FA5B-0960-CF1DF5F4963D}"/>
          </ac:picMkLst>
        </pc:picChg>
        <pc:picChg chg="del">
          <ac:chgData name="Muhamad Haykal Hanif Gifari Adi" userId="7e0a8149-3e1a-49a1-a179-9081aa5480b5" providerId="ADAL" clId="{63E85831-4A51-457A-862D-180A72EE8F58}" dt="2024-01-12T08:03:55.719" v="27" actId="478"/>
          <ac:picMkLst>
            <pc:docMk/>
            <pc:sldMk cId="1275217019" sldId="328"/>
            <ac:picMk id="9" creationId="{4C89C06D-52B2-0520-6778-FD4100BD85DE}"/>
          </ac:picMkLst>
        </pc:picChg>
        <pc:picChg chg="add mod">
          <ac:chgData name="Muhamad Haykal Hanif Gifari Adi" userId="7e0a8149-3e1a-49a1-a179-9081aa5480b5" providerId="ADAL" clId="{63E85831-4A51-457A-862D-180A72EE8F58}" dt="2024-01-13T20:35:16.119" v="2886" actId="1076"/>
          <ac:picMkLst>
            <pc:docMk/>
            <pc:sldMk cId="1275217019" sldId="328"/>
            <ac:picMk id="14" creationId="{0FF03090-5997-01B8-7D6F-45707E2837C2}"/>
          </ac:picMkLst>
        </pc:picChg>
        <pc:picChg chg="add mod">
          <ac:chgData name="Muhamad Haykal Hanif Gifari Adi" userId="7e0a8149-3e1a-49a1-a179-9081aa5480b5" providerId="ADAL" clId="{63E85831-4A51-457A-862D-180A72EE8F58}" dt="2024-01-13T20:35:16.119" v="2886" actId="1076"/>
          <ac:picMkLst>
            <pc:docMk/>
            <pc:sldMk cId="1275217019" sldId="328"/>
            <ac:picMk id="15" creationId="{C0CE5EED-C7D7-19F6-37B5-168708E3FE87}"/>
          </ac:picMkLst>
        </pc:picChg>
        <pc:picChg chg="add mod">
          <ac:chgData name="Muhamad Haykal Hanif Gifari Adi" userId="7e0a8149-3e1a-49a1-a179-9081aa5480b5" providerId="ADAL" clId="{63E85831-4A51-457A-862D-180A72EE8F58}" dt="2024-01-13T20:35:16.119" v="2886" actId="1076"/>
          <ac:picMkLst>
            <pc:docMk/>
            <pc:sldMk cId="1275217019" sldId="328"/>
            <ac:picMk id="16" creationId="{C6EF0177-5C42-4AAE-1401-BA09D9218B92}"/>
          </ac:picMkLst>
        </pc:picChg>
        <pc:picChg chg="add mod">
          <ac:chgData name="Muhamad Haykal Hanif Gifari Adi" userId="7e0a8149-3e1a-49a1-a179-9081aa5480b5" providerId="ADAL" clId="{63E85831-4A51-457A-862D-180A72EE8F58}" dt="2024-01-13T20:35:16.119" v="2886" actId="1076"/>
          <ac:picMkLst>
            <pc:docMk/>
            <pc:sldMk cId="1275217019" sldId="328"/>
            <ac:picMk id="17" creationId="{202E2B54-07A8-E237-E833-CEF76086F224}"/>
          </ac:picMkLst>
        </pc:picChg>
        <pc:cxnChg chg="add del mod">
          <ac:chgData name="Muhamad Haykal Hanif Gifari Adi" userId="7e0a8149-3e1a-49a1-a179-9081aa5480b5" providerId="ADAL" clId="{63E85831-4A51-457A-862D-180A72EE8F58}" dt="2024-01-13T20:35:00.612" v="2883" actId="478"/>
          <ac:cxnSpMkLst>
            <pc:docMk/>
            <pc:sldMk cId="1275217019" sldId="328"/>
            <ac:cxnSpMk id="19" creationId="{366C4AC3-F2E4-5E74-2E8A-053D0FBE5FA6}"/>
          </ac:cxnSpMkLst>
        </pc:cxnChg>
        <pc:cxnChg chg="add mod">
          <ac:chgData name="Muhamad Haykal Hanif Gifari Adi" userId="7e0a8149-3e1a-49a1-a179-9081aa5480b5" providerId="ADAL" clId="{63E85831-4A51-457A-862D-180A72EE8F58}" dt="2024-01-13T22:26:48.098" v="3438" actId="14100"/>
          <ac:cxnSpMkLst>
            <pc:docMk/>
            <pc:sldMk cId="1275217019" sldId="328"/>
            <ac:cxnSpMk id="26" creationId="{BB4F2062-0355-F362-7C1A-F2C81EC29486}"/>
          </ac:cxnSpMkLst>
        </pc:cxnChg>
        <pc:cxnChg chg="add mod">
          <ac:chgData name="Muhamad Haykal Hanif Gifari Adi" userId="7e0a8149-3e1a-49a1-a179-9081aa5480b5" providerId="ADAL" clId="{63E85831-4A51-457A-862D-180A72EE8F58}" dt="2024-01-13T20:40:59.357" v="2915" actId="1035"/>
          <ac:cxnSpMkLst>
            <pc:docMk/>
            <pc:sldMk cId="1275217019" sldId="328"/>
            <ac:cxnSpMk id="29" creationId="{4720D393-C060-A32B-AF63-0D00024D9D59}"/>
          </ac:cxnSpMkLst>
        </pc:cxnChg>
        <pc:cxnChg chg="add mod">
          <ac:chgData name="Muhamad Haykal Hanif Gifari Adi" userId="7e0a8149-3e1a-49a1-a179-9081aa5480b5" providerId="ADAL" clId="{63E85831-4A51-457A-862D-180A72EE8F58}" dt="2024-01-13T20:40:59.357" v="2915" actId="1035"/>
          <ac:cxnSpMkLst>
            <pc:docMk/>
            <pc:sldMk cId="1275217019" sldId="328"/>
            <ac:cxnSpMk id="34" creationId="{96CD4F8C-7AB9-BEC3-A095-689E8A9F924C}"/>
          </ac:cxnSpMkLst>
        </pc:cxnChg>
      </pc:sldChg>
      <pc:sldChg chg="addSp delSp modSp mod">
        <pc:chgData name="Muhamad Haykal Hanif Gifari Adi" userId="7e0a8149-3e1a-49a1-a179-9081aa5480b5" providerId="ADAL" clId="{63E85831-4A51-457A-862D-180A72EE8F58}" dt="2024-01-14T19:24:17.304" v="4976" actId="20577"/>
        <pc:sldMkLst>
          <pc:docMk/>
          <pc:sldMk cId="908839052" sldId="330"/>
        </pc:sldMkLst>
        <pc:spChg chg="add mod ord">
          <ac:chgData name="Muhamad Haykal Hanif Gifari Adi" userId="7e0a8149-3e1a-49a1-a179-9081aa5480b5" providerId="ADAL" clId="{63E85831-4A51-457A-862D-180A72EE8F58}" dt="2024-01-13T15:39:35.105" v="1735" actId="1076"/>
          <ac:spMkLst>
            <pc:docMk/>
            <pc:sldMk cId="908839052" sldId="330"/>
            <ac:spMk id="5" creationId="{97231F6C-5B4F-1CF7-78E1-630130738A35}"/>
          </ac:spMkLst>
        </pc:spChg>
        <pc:spChg chg="mod">
          <ac:chgData name="Muhamad Haykal Hanif Gifari Adi" userId="7e0a8149-3e1a-49a1-a179-9081aa5480b5" providerId="ADAL" clId="{63E85831-4A51-457A-862D-180A72EE8F58}" dt="2024-01-13T15:25:52.307" v="1483" actId="1076"/>
          <ac:spMkLst>
            <pc:docMk/>
            <pc:sldMk cId="908839052" sldId="330"/>
            <ac:spMk id="8" creationId="{4A1EBD5E-EB11-ECDC-B78F-0740A38F1118}"/>
          </ac:spMkLst>
        </pc:spChg>
        <pc:spChg chg="mod">
          <ac:chgData name="Muhamad Haykal Hanif Gifari Adi" userId="7e0a8149-3e1a-49a1-a179-9081aa5480b5" providerId="ADAL" clId="{63E85831-4A51-457A-862D-180A72EE8F58}" dt="2024-01-13T15:25:52.307" v="1483" actId="1076"/>
          <ac:spMkLst>
            <pc:docMk/>
            <pc:sldMk cId="908839052" sldId="330"/>
            <ac:spMk id="13" creationId="{CAF32911-D0DF-0C7E-3778-8C5C96504979}"/>
          </ac:spMkLst>
        </pc:spChg>
        <pc:spChg chg="add mod">
          <ac:chgData name="Muhamad Haykal Hanif Gifari Adi" userId="7e0a8149-3e1a-49a1-a179-9081aa5480b5" providerId="ADAL" clId="{63E85831-4A51-457A-862D-180A72EE8F58}" dt="2024-01-13T20:17:22.639" v="2790" actId="403"/>
          <ac:spMkLst>
            <pc:docMk/>
            <pc:sldMk cId="908839052" sldId="330"/>
            <ac:spMk id="14" creationId="{0C865F20-55D3-03C2-8AA7-A4AF5E8DFFCE}"/>
          </ac:spMkLst>
        </pc:spChg>
        <pc:spChg chg="mod ord">
          <ac:chgData name="Muhamad Haykal Hanif Gifari Adi" userId="7e0a8149-3e1a-49a1-a179-9081aa5480b5" providerId="ADAL" clId="{63E85831-4A51-457A-862D-180A72EE8F58}" dt="2024-01-13T23:07:54.845" v="3539" actId="166"/>
          <ac:spMkLst>
            <pc:docMk/>
            <pc:sldMk cId="908839052" sldId="330"/>
            <ac:spMk id="15" creationId="{7B402241-ADEE-3909-3B63-5FB02CCC2D68}"/>
          </ac:spMkLst>
        </pc:spChg>
        <pc:spChg chg="add mod">
          <ac:chgData name="Muhamad Haykal Hanif Gifari Adi" userId="7e0a8149-3e1a-49a1-a179-9081aa5480b5" providerId="ADAL" clId="{63E85831-4A51-457A-862D-180A72EE8F58}" dt="2024-01-13T15:51:52.988" v="1920" actId="1076"/>
          <ac:spMkLst>
            <pc:docMk/>
            <pc:sldMk cId="908839052" sldId="330"/>
            <ac:spMk id="17" creationId="{CD6B708F-DCB4-4EC4-DD36-810C6B8DD1C9}"/>
          </ac:spMkLst>
        </pc:spChg>
        <pc:spChg chg="add mod">
          <ac:chgData name="Muhamad Haykal Hanif Gifari Adi" userId="7e0a8149-3e1a-49a1-a179-9081aa5480b5" providerId="ADAL" clId="{63E85831-4A51-457A-862D-180A72EE8F58}" dt="2024-01-13T21:40:36.332" v="3218" actId="1076"/>
          <ac:spMkLst>
            <pc:docMk/>
            <pc:sldMk cId="908839052" sldId="330"/>
            <ac:spMk id="18" creationId="{381EDEBF-3CD0-FC4A-6721-2453F71DF308}"/>
          </ac:spMkLst>
        </pc:spChg>
        <pc:spChg chg="add del mod">
          <ac:chgData name="Muhamad Haykal Hanif Gifari Adi" userId="7e0a8149-3e1a-49a1-a179-9081aa5480b5" providerId="ADAL" clId="{63E85831-4A51-457A-862D-180A72EE8F58}" dt="2024-01-13T21:40:40.289" v="3219" actId="478"/>
          <ac:spMkLst>
            <pc:docMk/>
            <pc:sldMk cId="908839052" sldId="330"/>
            <ac:spMk id="19" creationId="{3848D332-BA1E-78CA-5C13-3951919EB844}"/>
          </ac:spMkLst>
        </pc:spChg>
        <pc:spChg chg="mod">
          <ac:chgData name="Muhamad Haykal Hanif Gifari Adi" userId="7e0a8149-3e1a-49a1-a179-9081aa5480b5" providerId="ADAL" clId="{63E85831-4A51-457A-862D-180A72EE8F58}" dt="2024-01-14T19:24:17.304" v="4976" actId="20577"/>
          <ac:spMkLst>
            <pc:docMk/>
            <pc:sldMk cId="908839052" sldId="330"/>
            <ac:spMk id="20" creationId="{145684C4-AC24-3F25-14B4-64F5F9EE2DE7}"/>
          </ac:spMkLst>
        </pc:spChg>
        <pc:spChg chg="add mod">
          <ac:chgData name="Muhamad Haykal Hanif Gifari Adi" userId="7e0a8149-3e1a-49a1-a179-9081aa5480b5" providerId="ADAL" clId="{63E85831-4A51-457A-862D-180A72EE8F58}" dt="2024-01-13T21:40:48.542" v="3221" actId="1076"/>
          <ac:spMkLst>
            <pc:docMk/>
            <pc:sldMk cId="908839052" sldId="330"/>
            <ac:spMk id="21" creationId="{B238119A-8BA8-723F-35C4-49B1B275119C}"/>
          </ac:spMkLst>
        </pc:spChg>
        <pc:spChg chg="mod">
          <ac:chgData name="Muhamad Haykal Hanif Gifari Adi" userId="7e0a8149-3e1a-49a1-a179-9081aa5480b5" providerId="ADAL" clId="{63E85831-4A51-457A-862D-180A72EE8F58}" dt="2024-01-14T17:57:16.594" v="4654" actId="20577"/>
          <ac:spMkLst>
            <pc:docMk/>
            <pc:sldMk cId="908839052" sldId="330"/>
            <ac:spMk id="22" creationId="{F00CA457-98A6-71DD-CC46-D7526B19F390}"/>
          </ac:spMkLst>
        </pc:spChg>
        <pc:spChg chg="add mod">
          <ac:chgData name="Muhamad Haykal Hanif Gifari Adi" userId="7e0a8149-3e1a-49a1-a179-9081aa5480b5" providerId="ADAL" clId="{63E85831-4A51-457A-862D-180A72EE8F58}" dt="2024-01-13T22:53:57.044" v="3527"/>
          <ac:spMkLst>
            <pc:docMk/>
            <pc:sldMk cId="908839052" sldId="330"/>
            <ac:spMk id="25" creationId="{A1ADB696-BFEB-7B66-A026-4DCE96F4AF6F}"/>
          </ac:spMkLst>
        </pc:spChg>
        <pc:picChg chg="mod modCrop">
          <ac:chgData name="Muhamad Haykal Hanif Gifari Adi" userId="7e0a8149-3e1a-49a1-a179-9081aa5480b5" providerId="ADAL" clId="{63E85831-4A51-457A-862D-180A72EE8F58}" dt="2024-01-13T15:39:35.105" v="1735" actId="1076"/>
          <ac:picMkLst>
            <pc:docMk/>
            <pc:sldMk cId="908839052" sldId="330"/>
            <ac:picMk id="4" creationId="{270B8BF5-2E09-2DD9-FE83-89093CB8C69B}"/>
          </ac:picMkLst>
        </pc:picChg>
        <pc:picChg chg="add mod modCrop">
          <ac:chgData name="Muhamad Haykal Hanif Gifari Adi" userId="7e0a8149-3e1a-49a1-a179-9081aa5480b5" providerId="ADAL" clId="{63E85831-4A51-457A-862D-180A72EE8F58}" dt="2024-01-13T15:37:25.836" v="1715" actId="732"/>
          <ac:picMkLst>
            <pc:docMk/>
            <pc:sldMk cId="908839052" sldId="330"/>
            <ac:picMk id="6" creationId="{D64B8A9A-5666-02D0-A859-E73CE94B3161}"/>
          </ac:picMkLst>
        </pc:picChg>
        <pc:picChg chg="add mod modCrop">
          <ac:chgData name="Muhamad Haykal Hanif Gifari Adi" userId="7e0a8149-3e1a-49a1-a179-9081aa5480b5" providerId="ADAL" clId="{63E85831-4A51-457A-862D-180A72EE8F58}" dt="2024-01-13T15:39:35.105" v="1735" actId="1076"/>
          <ac:picMkLst>
            <pc:docMk/>
            <pc:sldMk cId="908839052" sldId="330"/>
            <ac:picMk id="7" creationId="{37F41783-575C-AB56-969C-3E27FFB6BDD9}"/>
          </ac:picMkLst>
        </pc:picChg>
        <pc:picChg chg="add mod modCrop">
          <ac:chgData name="Muhamad Haykal Hanif Gifari Adi" userId="7e0a8149-3e1a-49a1-a179-9081aa5480b5" providerId="ADAL" clId="{63E85831-4A51-457A-862D-180A72EE8F58}" dt="2024-01-13T20:37:12.272" v="2888" actId="1038"/>
          <ac:picMkLst>
            <pc:docMk/>
            <pc:sldMk cId="908839052" sldId="330"/>
            <ac:picMk id="9" creationId="{4E3F2506-F1FA-6841-2D3A-F67347A28491}"/>
          </ac:picMkLst>
        </pc:picChg>
        <pc:picChg chg="mod modCrop">
          <ac:chgData name="Muhamad Haykal Hanif Gifari Adi" userId="7e0a8149-3e1a-49a1-a179-9081aa5480b5" providerId="ADAL" clId="{63E85831-4A51-457A-862D-180A72EE8F58}" dt="2024-01-13T15:38:16.784" v="1725" actId="1076"/>
          <ac:picMkLst>
            <pc:docMk/>
            <pc:sldMk cId="908839052" sldId="330"/>
            <ac:picMk id="23" creationId="{73E4A785-1A4E-2304-312A-6C869E253FC4}"/>
          </ac:picMkLst>
        </pc:picChg>
        <pc:picChg chg="mod modCrop">
          <ac:chgData name="Muhamad Haykal Hanif Gifari Adi" userId="7e0a8149-3e1a-49a1-a179-9081aa5480b5" providerId="ADAL" clId="{63E85831-4A51-457A-862D-180A72EE8F58}" dt="2024-01-13T15:38:39.496" v="1730" actId="732"/>
          <ac:picMkLst>
            <pc:docMk/>
            <pc:sldMk cId="908839052" sldId="330"/>
            <ac:picMk id="24" creationId="{B96C2C82-D5AD-9310-3783-0FD5F0B6FAE7}"/>
          </ac:picMkLst>
        </pc:picChg>
      </pc:sldChg>
      <pc:sldChg chg="addSp delSp modSp mod">
        <pc:chgData name="Muhamad Haykal Hanif Gifari Adi" userId="7e0a8149-3e1a-49a1-a179-9081aa5480b5" providerId="ADAL" clId="{63E85831-4A51-457A-862D-180A72EE8F58}" dt="2024-01-13T22:49:40.582" v="3507"/>
        <pc:sldMkLst>
          <pc:docMk/>
          <pc:sldMk cId="2629244473" sldId="331"/>
        </pc:sldMkLst>
        <pc:spChg chg="mod">
          <ac:chgData name="Muhamad Haykal Hanif Gifari Adi" userId="7e0a8149-3e1a-49a1-a179-9081aa5480b5" providerId="ADAL" clId="{63E85831-4A51-457A-862D-180A72EE8F58}" dt="2024-01-13T21:10:56.489" v="3099" actId="404"/>
          <ac:spMkLst>
            <pc:docMk/>
            <pc:sldMk cId="2629244473" sldId="331"/>
            <ac:spMk id="7" creationId="{9A6D8150-6CC2-8520-B259-178605A02093}"/>
          </ac:spMkLst>
        </pc:spChg>
        <pc:spChg chg="mod">
          <ac:chgData name="Muhamad Haykal Hanif Gifari Adi" userId="7e0a8149-3e1a-49a1-a179-9081aa5480b5" providerId="ADAL" clId="{63E85831-4A51-457A-862D-180A72EE8F58}" dt="2024-01-13T21:16:08.881" v="3103" actId="14100"/>
          <ac:spMkLst>
            <pc:docMk/>
            <pc:sldMk cId="2629244473" sldId="331"/>
            <ac:spMk id="11" creationId="{00000000-0000-0000-0000-000000000000}"/>
          </ac:spMkLst>
        </pc:spChg>
        <pc:spChg chg="mod">
          <ac:chgData name="Muhamad Haykal Hanif Gifari Adi" userId="7e0a8149-3e1a-49a1-a179-9081aa5480b5" providerId="ADAL" clId="{63E85831-4A51-457A-862D-180A72EE8F58}" dt="2024-01-13T22:00:48.437" v="3296" actId="1076"/>
          <ac:spMkLst>
            <pc:docMk/>
            <pc:sldMk cId="2629244473" sldId="331"/>
            <ac:spMk id="13" creationId="{E238E366-AAEA-2B2E-8C47-788CDD6DE7E1}"/>
          </ac:spMkLst>
        </pc:spChg>
        <pc:spChg chg="add mod">
          <ac:chgData name="Muhamad Haykal Hanif Gifari Adi" userId="7e0a8149-3e1a-49a1-a179-9081aa5480b5" providerId="ADAL" clId="{63E85831-4A51-457A-862D-180A72EE8F58}" dt="2024-01-13T22:00:44.342" v="3295" actId="255"/>
          <ac:spMkLst>
            <pc:docMk/>
            <pc:sldMk cId="2629244473" sldId="331"/>
            <ac:spMk id="17" creationId="{CD78DE2D-AE40-F361-9883-CED840485DDC}"/>
          </ac:spMkLst>
        </pc:spChg>
        <pc:spChg chg="add mod">
          <ac:chgData name="Muhamad Haykal Hanif Gifari Adi" userId="7e0a8149-3e1a-49a1-a179-9081aa5480b5" providerId="ADAL" clId="{63E85831-4A51-457A-862D-180A72EE8F58}" dt="2024-01-13T22:49:40.582" v="3507"/>
          <ac:spMkLst>
            <pc:docMk/>
            <pc:sldMk cId="2629244473" sldId="331"/>
            <ac:spMk id="18" creationId="{FD156F80-2F3D-40FB-3283-01E30EC8D054}"/>
          </ac:spMkLst>
        </pc:spChg>
        <pc:picChg chg="add mod">
          <ac:chgData name="Muhamad Haykal Hanif Gifari Adi" userId="7e0a8149-3e1a-49a1-a179-9081aa5480b5" providerId="ADAL" clId="{63E85831-4A51-457A-862D-180A72EE8F58}" dt="2024-01-13T21:59:18.291" v="3284" actId="1076"/>
          <ac:picMkLst>
            <pc:docMk/>
            <pc:sldMk cId="2629244473" sldId="331"/>
            <ac:picMk id="4" creationId="{D6E2AADC-AEB6-4DDF-7834-21AF59F577EC}"/>
          </ac:picMkLst>
        </pc:picChg>
        <pc:picChg chg="add mod">
          <ac:chgData name="Muhamad Haykal Hanif Gifari Adi" userId="7e0a8149-3e1a-49a1-a179-9081aa5480b5" providerId="ADAL" clId="{63E85831-4A51-457A-862D-180A72EE8F58}" dt="2024-01-13T21:59:16.963" v="3283" actId="1076"/>
          <ac:picMkLst>
            <pc:docMk/>
            <pc:sldMk cId="2629244473" sldId="331"/>
            <ac:picMk id="5" creationId="{8D35599F-EE57-6EB0-5C23-7BA8AEFC866C}"/>
          </ac:picMkLst>
        </pc:picChg>
        <pc:picChg chg="add del">
          <ac:chgData name="Muhamad Haykal Hanif Gifari Adi" userId="7e0a8149-3e1a-49a1-a179-9081aa5480b5" providerId="ADAL" clId="{63E85831-4A51-457A-862D-180A72EE8F58}" dt="2024-01-12T08:04:22.076" v="43" actId="478"/>
          <ac:picMkLst>
            <pc:docMk/>
            <pc:sldMk cId="2629244473" sldId="331"/>
            <ac:picMk id="6" creationId="{B914A4D4-8F80-4D6F-C9CF-33C2FBC2E23C}"/>
          </ac:picMkLst>
        </pc:picChg>
        <pc:picChg chg="add del">
          <ac:chgData name="Muhamad Haykal Hanif Gifari Adi" userId="7e0a8149-3e1a-49a1-a179-9081aa5480b5" providerId="ADAL" clId="{63E85831-4A51-457A-862D-180A72EE8F58}" dt="2024-01-12T08:04:28.722" v="47" actId="478"/>
          <ac:picMkLst>
            <pc:docMk/>
            <pc:sldMk cId="2629244473" sldId="331"/>
            <ac:picMk id="8" creationId="{09614BD2-B85B-CE9C-DD3E-9B12F82F1135}"/>
          </ac:picMkLst>
        </pc:picChg>
        <pc:picChg chg="add del mod">
          <ac:chgData name="Muhamad Haykal Hanif Gifari Adi" userId="7e0a8149-3e1a-49a1-a179-9081aa5480b5" providerId="ADAL" clId="{63E85831-4A51-457A-862D-180A72EE8F58}" dt="2024-01-13T21:58:48.087" v="3275" actId="478"/>
          <ac:picMkLst>
            <pc:docMk/>
            <pc:sldMk cId="2629244473" sldId="331"/>
            <ac:picMk id="9" creationId="{FA56C5AC-0181-52A2-5B2B-D74433F0D77B}"/>
          </ac:picMkLst>
        </pc:picChg>
        <pc:picChg chg="add del">
          <ac:chgData name="Muhamad Haykal Hanif Gifari Adi" userId="7e0a8149-3e1a-49a1-a179-9081aa5480b5" providerId="ADAL" clId="{63E85831-4A51-457A-862D-180A72EE8F58}" dt="2024-01-12T08:04:39.798" v="51" actId="478"/>
          <ac:picMkLst>
            <pc:docMk/>
            <pc:sldMk cId="2629244473" sldId="331"/>
            <ac:picMk id="14" creationId="{5DB15F99-9C1D-5C2B-3BCC-3647EF44AC5D}"/>
          </ac:picMkLst>
        </pc:picChg>
        <pc:picChg chg="add del">
          <ac:chgData name="Muhamad Haykal Hanif Gifari Adi" userId="7e0a8149-3e1a-49a1-a179-9081aa5480b5" providerId="ADAL" clId="{63E85831-4A51-457A-862D-180A72EE8F58}" dt="2024-01-12T08:05:05.691" v="66" actId="478"/>
          <ac:picMkLst>
            <pc:docMk/>
            <pc:sldMk cId="2629244473" sldId="331"/>
            <ac:picMk id="15" creationId="{E6232406-FF7B-F9BC-A0EA-DBE665B6EC14}"/>
          </ac:picMkLst>
        </pc:picChg>
        <pc:picChg chg="add del mod">
          <ac:chgData name="Muhamad Haykal Hanif Gifari Adi" userId="7e0a8149-3e1a-49a1-a179-9081aa5480b5" providerId="ADAL" clId="{63E85831-4A51-457A-862D-180A72EE8F58}" dt="2024-01-13T21:58:48.087" v="3275" actId="478"/>
          <ac:picMkLst>
            <pc:docMk/>
            <pc:sldMk cId="2629244473" sldId="331"/>
            <ac:picMk id="16" creationId="{E2A9C0A9-625D-FB66-C8BB-EBB0771D7407}"/>
          </ac:picMkLst>
        </pc:picChg>
      </pc:sldChg>
      <pc:sldChg chg="addSp delSp modSp mod">
        <pc:chgData name="Muhamad Haykal Hanif Gifari Adi" userId="7e0a8149-3e1a-49a1-a179-9081aa5480b5" providerId="ADAL" clId="{63E85831-4A51-457A-862D-180A72EE8F58}" dt="2024-01-14T21:11:35.781" v="5271" actId="14100"/>
        <pc:sldMkLst>
          <pc:docMk/>
          <pc:sldMk cId="3021617139" sldId="332"/>
        </pc:sldMkLst>
        <pc:spChg chg="mod">
          <ac:chgData name="Muhamad Haykal Hanif Gifari Adi" userId="7e0a8149-3e1a-49a1-a179-9081aa5480b5" providerId="ADAL" clId="{63E85831-4A51-457A-862D-180A72EE8F58}" dt="2024-01-13T20:46:01.906" v="2944" actId="14100"/>
          <ac:spMkLst>
            <pc:docMk/>
            <pc:sldMk cId="3021617139" sldId="332"/>
            <ac:spMk id="5" creationId="{4ADECB22-93BA-6695-5AB2-EBCCFA2C28B1}"/>
          </ac:spMkLst>
        </pc:spChg>
        <pc:spChg chg="mod">
          <ac:chgData name="Muhamad Haykal Hanif Gifari Adi" userId="7e0a8149-3e1a-49a1-a179-9081aa5480b5" providerId="ADAL" clId="{63E85831-4A51-457A-862D-180A72EE8F58}" dt="2024-01-13T21:54:08.117" v="3254" actId="20577"/>
          <ac:spMkLst>
            <pc:docMk/>
            <pc:sldMk cId="3021617139" sldId="332"/>
            <ac:spMk id="7" creationId="{9A6D8150-6CC2-8520-B259-178605A02093}"/>
          </ac:spMkLst>
        </pc:spChg>
        <pc:spChg chg="add mod">
          <ac:chgData name="Muhamad Haykal Hanif Gifari Adi" userId="7e0a8149-3e1a-49a1-a179-9081aa5480b5" providerId="ADAL" clId="{63E85831-4A51-457A-862D-180A72EE8F58}" dt="2024-01-13T22:49:44.630" v="3509"/>
          <ac:spMkLst>
            <pc:docMk/>
            <pc:sldMk cId="3021617139" sldId="332"/>
            <ac:spMk id="8" creationId="{11AA5792-E77E-A6BA-93F1-CB15404D2FC3}"/>
          </ac:spMkLst>
        </pc:spChg>
        <pc:spChg chg="mod">
          <ac:chgData name="Muhamad Haykal Hanif Gifari Adi" userId="7e0a8149-3e1a-49a1-a179-9081aa5480b5" providerId="ADAL" clId="{63E85831-4A51-457A-862D-180A72EE8F58}" dt="2024-01-13T21:16:15.599" v="3105" actId="14100"/>
          <ac:spMkLst>
            <pc:docMk/>
            <pc:sldMk cId="3021617139" sldId="332"/>
            <ac:spMk id="11" creationId="{00000000-0000-0000-0000-000000000000}"/>
          </ac:spMkLst>
        </pc:spChg>
        <pc:spChg chg="mod">
          <ac:chgData name="Muhamad Haykal Hanif Gifari Adi" userId="7e0a8149-3e1a-49a1-a179-9081aa5480b5" providerId="ADAL" clId="{63E85831-4A51-457A-862D-180A72EE8F58}" dt="2024-01-13T20:45:58.498" v="2943" actId="14100"/>
          <ac:spMkLst>
            <pc:docMk/>
            <pc:sldMk cId="3021617139" sldId="332"/>
            <ac:spMk id="13" creationId="{E238E366-AAEA-2B2E-8C47-788CDD6DE7E1}"/>
          </ac:spMkLst>
        </pc:spChg>
        <pc:picChg chg="del">
          <ac:chgData name="Muhamad Haykal Hanif Gifari Adi" userId="7e0a8149-3e1a-49a1-a179-9081aa5480b5" providerId="ADAL" clId="{63E85831-4A51-457A-862D-180A72EE8F58}" dt="2024-01-12T08:05:24.632" v="71" actId="478"/>
          <ac:picMkLst>
            <pc:docMk/>
            <pc:sldMk cId="3021617139" sldId="332"/>
            <ac:picMk id="4" creationId="{A98AD90F-47CD-E837-29AE-EFB6E8E98269}"/>
          </ac:picMkLst>
        </pc:picChg>
        <pc:picChg chg="add mod">
          <ac:chgData name="Muhamad Haykal Hanif Gifari Adi" userId="7e0a8149-3e1a-49a1-a179-9081aa5480b5" providerId="ADAL" clId="{63E85831-4A51-457A-862D-180A72EE8F58}" dt="2024-01-13T21:25:03.295" v="3137" actId="1076"/>
          <ac:picMkLst>
            <pc:docMk/>
            <pc:sldMk cId="3021617139" sldId="332"/>
            <ac:picMk id="6" creationId="{71191473-A404-C929-2894-15082125908B}"/>
          </ac:picMkLst>
        </pc:picChg>
        <pc:picChg chg="add mod">
          <ac:chgData name="Muhamad Haykal Hanif Gifari Adi" userId="7e0a8149-3e1a-49a1-a179-9081aa5480b5" providerId="ADAL" clId="{63E85831-4A51-457A-862D-180A72EE8F58}" dt="2024-01-14T21:11:35.781" v="5271" actId="14100"/>
          <ac:picMkLst>
            <pc:docMk/>
            <pc:sldMk cId="3021617139" sldId="332"/>
            <ac:picMk id="9" creationId="{96386351-29E8-7698-7AF9-9E5517376A5D}"/>
          </ac:picMkLst>
        </pc:picChg>
        <pc:picChg chg="add mod">
          <ac:chgData name="Muhamad Haykal Hanif Gifari Adi" userId="7e0a8149-3e1a-49a1-a179-9081aa5480b5" providerId="ADAL" clId="{63E85831-4A51-457A-862D-180A72EE8F58}" dt="2024-01-14T21:11:35.781" v="5271" actId="14100"/>
          <ac:picMkLst>
            <pc:docMk/>
            <pc:sldMk cId="3021617139" sldId="332"/>
            <ac:picMk id="14" creationId="{D4E0539F-4928-5996-9C88-2DB25746C33A}"/>
          </ac:picMkLst>
        </pc:picChg>
      </pc:sldChg>
      <pc:sldChg chg="addSp delSp modSp mod">
        <pc:chgData name="Muhamad Haykal Hanif Gifari Adi" userId="7e0a8149-3e1a-49a1-a179-9081aa5480b5" providerId="ADAL" clId="{63E85831-4A51-457A-862D-180A72EE8F58}" dt="2024-01-13T23:08:21.304" v="3540" actId="2711"/>
        <pc:sldMkLst>
          <pc:docMk/>
          <pc:sldMk cId="3834403967" sldId="333"/>
        </pc:sldMkLst>
        <pc:spChg chg="add mod">
          <ac:chgData name="Muhamad Haykal Hanif Gifari Adi" userId="7e0a8149-3e1a-49a1-a179-9081aa5480b5" providerId="ADAL" clId="{63E85831-4A51-457A-862D-180A72EE8F58}" dt="2024-01-13T22:50:08.139" v="3522" actId="207"/>
          <ac:spMkLst>
            <pc:docMk/>
            <pc:sldMk cId="3834403967" sldId="333"/>
            <ac:spMk id="5" creationId="{75B472AB-774E-19D7-D73F-42B9380AD379}"/>
          </ac:spMkLst>
        </pc:spChg>
        <pc:spChg chg="mod">
          <ac:chgData name="Muhamad Haykal Hanif Gifari Adi" userId="7e0a8149-3e1a-49a1-a179-9081aa5480b5" providerId="ADAL" clId="{63E85831-4A51-457A-862D-180A72EE8F58}" dt="2024-01-13T23:08:21.304" v="3540" actId="2711"/>
          <ac:spMkLst>
            <pc:docMk/>
            <pc:sldMk cId="3834403967" sldId="333"/>
            <ac:spMk id="7" creationId="{9A6D8150-6CC2-8520-B259-178605A02093}"/>
          </ac:spMkLst>
        </pc:spChg>
        <pc:spChg chg="mod">
          <ac:chgData name="Muhamad Haykal Hanif Gifari Adi" userId="7e0a8149-3e1a-49a1-a179-9081aa5480b5" providerId="ADAL" clId="{63E85831-4A51-457A-862D-180A72EE8F58}" dt="2024-01-13T21:36:47.604" v="3191" actId="1076"/>
          <ac:spMkLst>
            <pc:docMk/>
            <pc:sldMk cId="3834403967" sldId="333"/>
            <ac:spMk id="8" creationId="{443C8D2B-2AD2-51DE-B3E6-93AFCD7A3B72}"/>
          </ac:spMkLst>
        </pc:spChg>
        <pc:spChg chg="mod">
          <ac:chgData name="Muhamad Haykal Hanif Gifari Adi" userId="7e0a8149-3e1a-49a1-a179-9081aa5480b5" providerId="ADAL" clId="{63E85831-4A51-457A-862D-180A72EE8F58}" dt="2024-01-13T21:16:21.122" v="3107" actId="14100"/>
          <ac:spMkLst>
            <pc:docMk/>
            <pc:sldMk cId="3834403967" sldId="333"/>
            <ac:spMk id="11" creationId="{00000000-0000-0000-0000-000000000000}"/>
          </ac:spMkLst>
        </pc:spChg>
        <pc:spChg chg="mod">
          <ac:chgData name="Muhamad Haykal Hanif Gifari Adi" userId="7e0a8149-3e1a-49a1-a179-9081aa5480b5" providerId="ADAL" clId="{63E85831-4A51-457A-862D-180A72EE8F58}" dt="2024-01-13T21:37:20.098" v="3197" actId="1076"/>
          <ac:spMkLst>
            <pc:docMk/>
            <pc:sldMk cId="3834403967" sldId="333"/>
            <ac:spMk id="16" creationId="{4387D399-3F51-C287-5744-D12744CB802D}"/>
          </ac:spMkLst>
        </pc:spChg>
        <pc:picChg chg="add mod">
          <ac:chgData name="Muhamad Haykal Hanif Gifari Adi" userId="7e0a8149-3e1a-49a1-a179-9081aa5480b5" providerId="ADAL" clId="{63E85831-4A51-457A-862D-180A72EE8F58}" dt="2024-01-13T21:36:49.933" v="3192" actId="1076"/>
          <ac:picMkLst>
            <pc:docMk/>
            <pc:sldMk cId="3834403967" sldId="333"/>
            <ac:picMk id="4" creationId="{72B07E7C-CD25-77AB-C896-311357E2B299}"/>
          </ac:picMkLst>
        </pc:picChg>
        <pc:picChg chg="del">
          <ac:chgData name="Muhamad Haykal Hanif Gifari Adi" userId="7e0a8149-3e1a-49a1-a179-9081aa5480b5" providerId="ADAL" clId="{63E85831-4A51-457A-862D-180A72EE8F58}" dt="2024-01-12T08:05:37.703" v="75" actId="478"/>
          <ac:picMkLst>
            <pc:docMk/>
            <pc:sldMk cId="3834403967" sldId="333"/>
            <ac:picMk id="6" creationId="{58221972-67FD-C4FD-BEFB-907C62C661DC}"/>
          </ac:picMkLst>
        </pc:picChg>
        <pc:picChg chg="mod">
          <ac:chgData name="Muhamad Haykal Hanif Gifari Adi" userId="7e0a8149-3e1a-49a1-a179-9081aa5480b5" providerId="ADAL" clId="{63E85831-4A51-457A-862D-180A72EE8F58}" dt="2024-01-13T21:37:18.395" v="3196" actId="14100"/>
          <ac:picMkLst>
            <pc:docMk/>
            <pc:sldMk cId="3834403967" sldId="333"/>
            <ac:picMk id="14" creationId="{5191DE1D-076A-15AE-B330-26631817C924}"/>
          </ac:picMkLst>
        </pc:picChg>
      </pc:sldChg>
      <pc:sldChg chg="addSp delSp modSp mod">
        <pc:chgData name="Muhamad Haykal Hanif Gifari Adi" userId="7e0a8149-3e1a-49a1-a179-9081aa5480b5" providerId="ADAL" clId="{63E85831-4A51-457A-862D-180A72EE8F58}" dt="2024-01-13T22:50:10.045" v="3523"/>
        <pc:sldMkLst>
          <pc:docMk/>
          <pc:sldMk cId="4266379061" sldId="334"/>
        </pc:sldMkLst>
        <pc:spChg chg="mod">
          <ac:chgData name="Muhamad Haykal Hanif Gifari Adi" userId="7e0a8149-3e1a-49a1-a179-9081aa5480b5" providerId="ADAL" clId="{63E85831-4A51-457A-862D-180A72EE8F58}" dt="2024-01-13T21:38:21.013" v="3199" actId="14100"/>
          <ac:spMkLst>
            <pc:docMk/>
            <pc:sldMk cId="4266379061" sldId="334"/>
            <ac:spMk id="5" creationId="{4ADECB22-93BA-6695-5AB2-EBCCFA2C28B1}"/>
          </ac:spMkLst>
        </pc:spChg>
        <pc:spChg chg="mod">
          <ac:chgData name="Muhamad Haykal Hanif Gifari Adi" userId="7e0a8149-3e1a-49a1-a179-9081aa5480b5" providerId="ADAL" clId="{63E85831-4A51-457A-862D-180A72EE8F58}" dt="2024-01-13T21:54:03.131" v="3252" actId="20577"/>
          <ac:spMkLst>
            <pc:docMk/>
            <pc:sldMk cId="4266379061" sldId="334"/>
            <ac:spMk id="7" creationId="{9A6D8150-6CC2-8520-B259-178605A02093}"/>
          </ac:spMkLst>
        </pc:spChg>
        <pc:spChg chg="add mod">
          <ac:chgData name="Muhamad Haykal Hanif Gifari Adi" userId="7e0a8149-3e1a-49a1-a179-9081aa5480b5" providerId="ADAL" clId="{63E85831-4A51-457A-862D-180A72EE8F58}" dt="2024-01-13T22:50:10.045" v="3523"/>
          <ac:spMkLst>
            <pc:docMk/>
            <pc:sldMk cId="4266379061" sldId="334"/>
            <ac:spMk id="8" creationId="{0830E843-0233-734E-FDD9-73160E75C8B1}"/>
          </ac:spMkLst>
        </pc:spChg>
        <pc:spChg chg="mod">
          <ac:chgData name="Muhamad Haykal Hanif Gifari Adi" userId="7e0a8149-3e1a-49a1-a179-9081aa5480b5" providerId="ADAL" clId="{63E85831-4A51-457A-862D-180A72EE8F58}" dt="2024-01-13T21:38:34.968" v="3204" actId="113"/>
          <ac:spMkLst>
            <pc:docMk/>
            <pc:sldMk cId="4266379061" sldId="334"/>
            <ac:spMk id="13" creationId="{E238E366-AAEA-2B2E-8C47-788CDD6DE7E1}"/>
          </ac:spMkLst>
        </pc:spChg>
        <pc:picChg chg="add mod">
          <ac:chgData name="Muhamad Haykal Hanif Gifari Adi" userId="7e0a8149-3e1a-49a1-a179-9081aa5480b5" providerId="ADAL" clId="{63E85831-4A51-457A-862D-180A72EE8F58}" dt="2024-01-12T08:06:04.508" v="97" actId="1038"/>
          <ac:picMkLst>
            <pc:docMk/>
            <pc:sldMk cId="4266379061" sldId="334"/>
            <ac:picMk id="4" creationId="{A6575D0A-EA1A-93E5-B278-1C9A8E4D992B}"/>
          </ac:picMkLst>
        </pc:picChg>
        <pc:picChg chg="del">
          <ac:chgData name="Muhamad Haykal Hanif Gifari Adi" userId="7e0a8149-3e1a-49a1-a179-9081aa5480b5" providerId="ADAL" clId="{63E85831-4A51-457A-862D-180A72EE8F58}" dt="2024-01-12T08:05:55.114" v="80" actId="478"/>
          <ac:picMkLst>
            <pc:docMk/>
            <pc:sldMk cId="4266379061" sldId="334"/>
            <ac:picMk id="6" creationId="{78E6423F-E937-AA2C-1B54-E7ABECC9C167}"/>
          </ac:picMkLst>
        </pc:picChg>
      </pc:sldChg>
      <pc:sldChg chg="del">
        <pc:chgData name="Muhamad Haykal Hanif Gifari Adi" userId="7e0a8149-3e1a-49a1-a179-9081aa5480b5" providerId="ADAL" clId="{63E85831-4A51-457A-862D-180A72EE8F58}" dt="2024-01-12T08:06:44.436" v="98" actId="47"/>
        <pc:sldMkLst>
          <pc:docMk/>
          <pc:sldMk cId="107351747" sldId="335"/>
        </pc:sldMkLst>
      </pc:sldChg>
      <pc:sldChg chg="new del">
        <pc:chgData name="Muhamad Haykal Hanif Gifari Adi" userId="7e0a8149-3e1a-49a1-a179-9081aa5480b5" providerId="ADAL" clId="{63E85831-4A51-457A-862D-180A72EE8F58}" dt="2024-01-12T08:07:05.305" v="102" actId="47"/>
        <pc:sldMkLst>
          <pc:docMk/>
          <pc:sldMk cId="3945711689" sldId="335"/>
        </pc:sldMkLst>
      </pc:sldChg>
      <pc:sldChg chg="del">
        <pc:chgData name="Muhamad Haykal Hanif Gifari Adi" userId="7e0a8149-3e1a-49a1-a179-9081aa5480b5" providerId="ADAL" clId="{63E85831-4A51-457A-862D-180A72EE8F58}" dt="2024-01-12T08:06:45.362" v="99" actId="47"/>
        <pc:sldMkLst>
          <pc:docMk/>
          <pc:sldMk cId="2942457369" sldId="336"/>
        </pc:sldMkLst>
      </pc:sldChg>
      <pc:sldChg chg="addSp delSp modSp add mod ord">
        <pc:chgData name="Muhamad Haykal Hanif Gifari Adi" userId="7e0a8149-3e1a-49a1-a179-9081aa5480b5" providerId="ADAL" clId="{63E85831-4A51-457A-862D-180A72EE8F58}" dt="2024-01-14T21:18:18.231" v="5318" actId="14100"/>
        <pc:sldMkLst>
          <pc:docMk/>
          <pc:sldMk cId="4262625317" sldId="336"/>
        </pc:sldMkLst>
        <pc:spChg chg="mod">
          <ac:chgData name="Muhamad Haykal Hanif Gifari Adi" userId="7e0a8149-3e1a-49a1-a179-9081aa5480b5" providerId="ADAL" clId="{63E85831-4A51-457A-862D-180A72EE8F58}" dt="2024-01-14T20:45:54.460" v="5232" actId="5793"/>
          <ac:spMkLst>
            <pc:docMk/>
            <pc:sldMk cId="4262625317" sldId="336"/>
            <ac:spMk id="5" creationId="{4ADECB22-93BA-6695-5AB2-EBCCFA2C28B1}"/>
          </ac:spMkLst>
        </pc:spChg>
        <pc:spChg chg="del">
          <ac:chgData name="Muhamad Haykal Hanif Gifari Adi" userId="7e0a8149-3e1a-49a1-a179-9081aa5480b5" providerId="ADAL" clId="{63E85831-4A51-457A-862D-180A72EE8F58}" dt="2024-01-12T08:07:11.598" v="103" actId="478"/>
          <ac:spMkLst>
            <pc:docMk/>
            <pc:sldMk cId="4262625317" sldId="336"/>
            <ac:spMk id="7" creationId="{9A6D8150-6CC2-8520-B259-178605A02093}"/>
          </ac:spMkLst>
        </pc:spChg>
        <pc:spChg chg="add mod">
          <ac:chgData name="Muhamad Haykal Hanif Gifari Adi" userId="7e0a8149-3e1a-49a1-a179-9081aa5480b5" providerId="ADAL" clId="{63E85831-4A51-457A-862D-180A72EE8F58}" dt="2024-01-14T20:47:28.861" v="5256" actId="1036"/>
          <ac:spMkLst>
            <pc:docMk/>
            <pc:sldMk cId="4262625317" sldId="336"/>
            <ac:spMk id="9" creationId="{2C0245C9-8E66-572E-D458-26DED78F7AFD}"/>
          </ac:spMkLst>
        </pc:spChg>
        <pc:spChg chg="mod">
          <ac:chgData name="Muhamad Haykal Hanif Gifari Adi" userId="7e0a8149-3e1a-49a1-a179-9081aa5480b5" providerId="ADAL" clId="{63E85831-4A51-457A-862D-180A72EE8F58}" dt="2024-01-14T20:46:02.681" v="5233" actId="1076"/>
          <ac:spMkLst>
            <pc:docMk/>
            <pc:sldMk cId="4262625317" sldId="336"/>
            <ac:spMk id="13" creationId="{E238E366-AAEA-2B2E-8C47-788CDD6DE7E1}"/>
          </ac:spMkLst>
        </pc:spChg>
        <pc:spChg chg="add mod">
          <ac:chgData name="Muhamad Haykal Hanif Gifari Adi" userId="7e0a8149-3e1a-49a1-a179-9081aa5480b5" providerId="ADAL" clId="{63E85831-4A51-457A-862D-180A72EE8F58}" dt="2024-01-14T20:47:28.861" v="5256" actId="1036"/>
          <ac:spMkLst>
            <pc:docMk/>
            <pc:sldMk cId="4262625317" sldId="336"/>
            <ac:spMk id="14" creationId="{7CCEDACB-777F-336C-57BB-3FE1D9C19769}"/>
          </ac:spMkLst>
        </pc:spChg>
        <pc:picChg chg="del">
          <ac:chgData name="Muhamad Haykal Hanif Gifari Adi" userId="7e0a8149-3e1a-49a1-a179-9081aa5480b5" providerId="ADAL" clId="{63E85831-4A51-457A-862D-180A72EE8F58}" dt="2024-01-12T08:07:11.598" v="103" actId="478"/>
          <ac:picMkLst>
            <pc:docMk/>
            <pc:sldMk cId="4262625317" sldId="336"/>
            <ac:picMk id="4" creationId="{A6575D0A-EA1A-93E5-B278-1C9A8E4D992B}"/>
          </ac:picMkLst>
        </pc:picChg>
        <pc:picChg chg="add mod">
          <ac:chgData name="Muhamad Haykal Hanif Gifari Adi" userId="7e0a8149-3e1a-49a1-a179-9081aa5480b5" providerId="ADAL" clId="{63E85831-4A51-457A-862D-180A72EE8F58}" dt="2024-01-14T20:46:05.589" v="5234" actId="14100"/>
          <ac:picMkLst>
            <pc:docMk/>
            <pc:sldMk cId="4262625317" sldId="336"/>
            <ac:picMk id="6" creationId="{A4325737-A478-470F-1296-9A7E4BAE28B9}"/>
          </ac:picMkLst>
        </pc:picChg>
        <pc:picChg chg="add mod">
          <ac:chgData name="Muhamad Haykal Hanif Gifari Adi" userId="7e0a8149-3e1a-49a1-a179-9081aa5480b5" providerId="ADAL" clId="{63E85831-4A51-457A-862D-180A72EE8F58}" dt="2024-01-14T21:18:14.256" v="5317" actId="1037"/>
          <ac:picMkLst>
            <pc:docMk/>
            <pc:sldMk cId="4262625317" sldId="336"/>
            <ac:picMk id="8" creationId="{A7B3506E-3E76-A4C5-6D73-F8F067EE92E8}"/>
          </ac:picMkLst>
        </pc:picChg>
        <pc:picChg chg="add mod">
          <ac:chgData name="Muhamad Haykal Hanif Gifari Adi" userId="7e0a8149-3e1a-49a1-a179-9081aa5480b5" providerId="ADAL" clId="{63E85831-4A51-457A-862D-180A72EE8F58}" dt="2024-01-14T21:18:14.256" v="5317" actId="1037"/>
          <ac:picMkLst>
            <pc:docMk/>
            <pc:sldMk cId="4262625317" sldId="336"/>
            <ac:picMk id="15" creationId="{73700D97-D2C0-0F6F-16DD-8031790AAE40}"/>
          </ac:picMkLst>
        </pc:picChg>
        <pc:picChg chg="add mod">
          <ac:chgData name="Muhamad Haykal Hanif Gifari Adi" userId="7e0a8149-3e1a-49a1-a179-9081aa5480b5" providerId="ADAL" clId="{63E85831-4A51-457A-862D-180A72EE8F58}" dt="2024-01-14T21:18:18.231" v="5318" actId="14100"/>
          <ac:picMkLst>
            <pc:docMk/>
            <pc:sldMk cId="4262625317" sldId="336"/>
            <ac:picMk id="17" creationId="{596B7DBA-F669-E40E-BD61-1311ECFA915C}"/>
          </ac:picMkLst>
        </pc:picChg>
        <pc:picChg chg="add mod">
          <ac:chgData name="Muhamad Haykal Hanif Gifari Adi" userId="7e0a8149-3e1a-49a1-a179-9081aa5480b5" providerId="ADAL" clId="{63E85831-4A51-457A-862D-180A72EE8F58}" dt="2024-01-14T21:18:18.231" v="5318" actId="14100"/>
          <ac:picMkLst>
            <pc:docMk/>
            <pc:sldMk cId="4262625317" sldId="336"/>
            <ac:picMk id="19" creationId="{C1AE15FA-A202-7330-5FC0-95F7EA596770}"/>
          </ac:picMkLst>
        </pc:picChg>
      </pc:sldChg>
      <pc:sldChg chg="addSp delSp modSp add mod">
        <pc:chgData name="Muhamad Haykal Hanif Gifari Adi" userId="7e0a8149-3e1a-49a1-a179-9081aa5480b5" providerId="ADAL" clId="{63E85831-4A51-457A-862D-180A72EE8F58}" dt="2024-01-14T21:03:19.002" v="5264" actId="1076"/>
        <pc:sldMkLst>
          <pc:docMk/>
          <pc:sldMk cId="2979129967" sldId="337"/>
        </pc:sldMkLst>
        <pc:spChg chg="del">
          <ac:chgData name="Muhamad Haykal Hanif Gifari Adi" userId="7e0a8149-3e1a-49a1-a179-9081aa5480b5" providerId="ADAL" clId="{63E85831-4A51-457A-862D-180A72EE8F58}" dt="2024-01-12T09:01:00.380" v="134" actId="478"/>
          <ac:spMkLst>
            <pc:docMk/>
            <pc:sldMk cId="2979129967" sldId="337"/>
            <ac:spMk id="5" creationId="{4ADECB22-93BA-6695-5AB2-EBCCFA2C28B1}"/>
          </ac:spMkLst>
        </pc:spChg>
        <pc:spChg chg="del">
          <ac:chgData name="Muhamad Haykal Hanif Gifari Adi" userId="7e0a8149-3e1a-49a1-a179-9081aa5480b5" providerId="ADAL" clId="{63E85831-4A51-457A-862D-180A72EE8F58}" dt="2024-01-12T09:01:03.508" v="136" actId="478"/>
          <ac:spMkLst>
            <pc:docMk/>
            <pc:sldMk cId="2979129967" sldId="337"/>
            <ac:spMk id="7" creationId="{9A6D8150-6CC2-8520-B259-178605A02093}"/>
          </ac:spMkLst>
        </pc:spChg>
        <pc:spChg chg="add mod">
          <ac:chgData name="Muhamad Haykal Hanif Gifari Adi" userId="7e0a8149-3e1a-49a1-a179-9081aa5480b5" providerId="ADAL" clId="{63E85831-4A51-457A-862D-180A72EE8F58}" dt="2024-01-14T20:42:08.134" v="5190" actId="1035"/>
          <ac:spMkLst>
            <pc:docMk/>
            <pc:sldMk cId="2979129967" sldId="337"/>
            <ac:spMk id="9" creationId="{67A77909-AD63-184D-664E-C5334A8C6788}"/>
          </ac:spMkLst>
        </pc:spChg>
        <pc:spChg chg="del mod">
          <ac:chgData name="Muhamad Haykal Hanif Gifari Adi" userId="7e0a8149-3e1a-49a1-a179-9081aa5480b5" providerId="ADAL" clId="{63E85831-4A51-457A-862D-180A72EE8F58}" dt="2024-01-14T20:41:18.497" v="5157" actId="478"/>
          <ac:spMkLst>
            <pc:docMk/>
            <pc:sldMk cId="2979129967" sldId="337"/>
            <ac:spMk id="13" creationId="{E238E366-AAEA-2B2E-8C47-788CDD6DE7E1}"/>
          </ac:spMkLst>
        </pc:spChg>
        <pc:spChg chg="add mod">
          <ac:chgData name="Muhamad Haykal Hanif Gifari Adi" userId="7e0a8149-3e1a-49a1-a179-9081aa5480b5" providerId="ADAL" clId="{63E85831-4A51-457A-862D-180A72EE8F58}" dt="2024-01-14T20:42:08.134" v="5190" actId="1035"/>
          <ac:spMkLst>
            <pc:docMk/>
            <pc:sldMk cId="2979129967" sldId="337"/>
            <ac:spMk id="14" creationId="{2A9462B3-CBC9-61D2-B7B4-39ECFCDD5151}"/>
          </ac:spMkLst>
        </pc:spChg>
        <pc:graphicFrameChg chg="add mod modGraphic">
          <ac:chgData name="Muhamad Haykal Hanif Gifari Adi" userId="7e0a8149-3e1a-49a1-a179-9081aa5480b5" providerId="ADAL" clId="{63E85831-4A51-457A-862D-180A72EE8F58}" dt="2024-01-14T20:43:59.668" v="5213" actId="1076"/>
          <ac:graphicFrameMkLst>
            <pc:docMk/>
            <pc:sldMk cId="2979129967" sldId="337"/>
            <ac:graphicFrameMk id="8" creationId="{5D6D62D9-5682-317A-3DA0-1AD588FE65B0}"/>
          </ac:graphicFrameMkLst>
        </pc:graphicFrameChg>
        <pc:graphicFrameChg chg="add mod modGraphic">
          <ac:chgData name="Muhamad Haykal Hanif Gifari Adi" userId="7e0a8149-3e1a-49a1-a179-9081aa5480b5" providerId="ADAL" clId="{63E85831-4A51-457A-862D-180A72EE8F58}" dt="2024-01-14T20:44:30.063" v="5222" actId="2711"/>
          <ac:graphicFrameMkLst>
            <pc:docMk/>
            <pc:sldMk cId="2979129967" sldId="337"/>
            <ac:graphicFrameMk id="15" creationId="{2D3CC7D5-7485-9CA9-9708-526A9E50CBD0}"/>
          </ac:graphicFrameMkLst>
        </pc:graphicFrameChg>
        <pc:picChg chg="del">
          <ac:chgData name="Muhamad Haykal Hanif Gifari Adi" userId="7e0a8149-3e1a-49a1-a179-9081aa5480b5" providerId="ADAL" clId="{63E85831-4A51-457A-862D-180A72EE8F58}" dt="2024-01-12T09:00:54.357" v="130" actId="478"/>
          <ac:picMkLst>
            <pc:docMk/>
            <pc:sldMk cId="2979129967" sldId="337"/>
            <ac:picMk id="4" creationId="{A6575D0A-EA1A-93E5-B278-1C9A8E4D992B}"/>
          </ac:picMkLst>
        </pc:picChg>
        <pc:picChg chg="add mod">
          <ac:chgData name="Muhamad Haykal Hanif Gifari Adi" userId="7e0a8149-3e1a-49a1-a179-9081aa5480b5" providerId="ADAL" clId="{63E85831-4A51-457A-862D-180A72EE8F58}" dt="2024-01-14T20:41:54.521" v="5188" actId="1035"/>
          <ac:picMkLst>
            <pc:docMk/>
            <pc:sldMk cId="2979129967" sldId="337"/>
            <ac:picMk id="6" creationId="{D63127F5-2806-0FB9-230B-3C5BF152B5E4}"/>
          </ac:picMkLst>
        </pc:picChg>
        <pc:picChg chg="add mod">
          <ac:chgData name="Muhamad Haykal Hanif Gifari Adi" userId="7e0a8149-3e1a-49a1-a179-9081aa5480b5" providerId="ADAL" clId="{63E85831-4A51-457A-862D-180A72EE8F58}" dt="2024-01-14T21:03:19.002" v="5264" actId="1076"/>
          <ac:picMkLst>
            <pc:docMk/>
            <pc:sldMk cId="2979129967" sldId="337"/>
            <ac:picMk id="17" creationId="{0E42200E-AF43-12F6-B1E7-938EC8345535}"/>
          </ac:picMkLst>
        </pc:picChg>
      </pc:sldChg>
      <pc:sldChg chg="addSp delSp modSp add del mod">
        <pc:chgData name="Muhamad Haykal Hanif Gifari Adi" userId="7e0a8149-3e1a-49a1-a179-9081aa5480b5" providerId="ADAL" clId="{63E85831-4A51-457A-862D-180A72EE8F58}" dt="2024-01-14T16:25:59.440" v="4062" actId="47"/>
        <pc:sldMkLst>
          <pc:docMk/>
          <pc:sldMk cId="2583856289" sldId="338"/>
        </pc:sldMkLst>
        <pc:spChg chg="add mod">
          <ac:chgData name="Muhamad Haykal Hanif Gifari Adi" userId="7e0a8149-3e1a-49a1-a179-9081aa5480b5" providerId="ADAL" clId="{63E85831-4A51-457A-862D-180A72EE8F58}" dt="2024-01-13T22:14:01.255" v="3338" actId="113"/>
          <ac:spMkLst>
            <pc:docMk/>
            <pc:sldMk cId="2583856289" sldId="338"/>
            <ac:spMk id="5" creationId="{49A5C872-3DA0-4777-25FC-87C4BC415D60}"/>
          </ac:spMkLst>
        </pc:spChg>
        <pc:spChg chg="add mod">
          <ac:chgData name="Muhamad Haykal Hanif Gifari Adi" userId="7e0a8149-3e1a-49a1-a179-9081aa5480b5" providerId="ADAL" clId="{63E85831-4A51-457A-862D-180A72EE8F58}" dt="2024-01-12T09:07:36.678" v="273" actId="255"/>
          <ac:spMkLst>
            <pc:docMk/>
            <pc:sldMk cId="2583856289" sldId="338"/>
            <ac:spMk id="9" creationId="{15881BC1-9CB7-2550-922C-C6DF9E837E4F}"/>
          </ac:spMkLst>
        </pc:spChg>
        <pc:spChg chg="mod">
          <ac:chgData name="Muhamad Haykal Hanif Gifari Adi" userId="7e0a8149-3e1a-49a1-a179-9081aa5480b5" providerId="ADAL" clId="{63E85831-4A51-457A-862D-180A72EE8F58}" dt="2024-01-12T09:03:43.598" v="207" actId="20577"/>
          <ac:spMkLst>
            <pc:docMk/>
            <pc:sldMk cId="2583856289" sldId="338"/>
            <ac:spMk id="11" creationId="{00000000-0000-0000-0000-000000000000}"/>
          </ac:spMkLst>
        </pc:spChg>
        <pc:spChg chg="mod">
          <ac:chgData name="Muhamad Haykal Hanif Gifari Adi" userId="7e0a8149-3e1a-49a1-a179-9081aa5480b5" providerId="ADAL" clId="{63E85831-4A51-457A-862D-180A72EE8F58}" dt="2024-01-13T22:37:35.753" v="3473" actId="20577"/>
          <ac:spMkLst>
            <pc:docMk/>
            <pc:sldMk cId="2583856289" sldId="338"/>
            <ac:spMk id="13" creationId="{E238E366-AAEA-2B2E-8C47-788CDD6DE7E1}"/>
          </ac:spMkLst>
        </pc:spChg>
        <pc:spChg chg="add mod ord">
          <ac:chgData name="Muhamad Haykal Hanif Gifari Adi" userId="7e0a8149-3e1a-49a1-a179-9081aa5480b5" providerId="ADAL" clId="{63E85831-4A51-457A-862D-180A72EE8F58}" dt="2024-01-13T22:37:38.912" v="3474" actId="14100"/>
          <ac:spMkLst>
            <pc:docMk/>
            <pc:sldMk cId="2583856289" sldId="338"/>
            <ac:spMk id="14" creationId="{9F47B10A-BE12-FDA9-A80B-EEA6F7BF17C3}"/>
          </ac:spMkLst>
        </pc:spChg>
        <pc:spChg chg="add mod ord">
          <ac:chgData name="Muhamad Haykal Hanif Gifari Adi" userId="7e0a8149-3e1a-49a1-a179-9081aa5480b5" providerId="ADAL" clId="{63E85831-4A51-457A-862D-180A72EE8F58}" dt="2024-01-13T22:14:04.817" v="3339" actId="14100"/>
          <ac:spMkLst>
            <pc:docMk/>
            <pc:sldMk cId="2583856289" sldId="338"/>
            <ac:spMk id="15" creationId="{664CF67F-0EB1-5AD3-4CF7-E17D22C2079B}"/>
          </ac:spMkLst>
        </pc:spChg>
        <pc:spChg chg="add mod ord">
          <ac:chgData name="Muhamad Haykal Hanif Gifari Adi" userId="7e0a8149-3e1a-49a1-a179-9081aa5480b5" providerId="ADAL" clId="{63E85831-4A51-457A-862D-180A72EE8F58}" dt="2024-01-13T22:13:35.868" v="3330" actId="207"/>
          <ac:spMkLst>
            <pc:docMk/>
            <pc:sldMk cId="2583856289" sldId="338"/>
            <ac:spMk id="16" creationId="{9A1AE3F3-E9B6-001F-26D8-D0C80B937B0F}"/>
          </ac:spMkLst>
        </pc:spChg>
        <pc:graphicFrameChg chg="del">
          <ac:chgData name="Muhamad Haykal Hanif Gifari Adi" userId="7e0a8149-3e1a-49a1-a179-9081aa5480b5" providerId="ADAL" clId="{63E85831-4A51-457A-862D-180A72EE8F58}" dt="2024-01-12T09:03:47.132" v="209" actId="478"/>
          <ac:graphicFrameMkLst>
            <pc:docMk/>
            <pc:sldMk cId="2583856289" sldId="338"/>
            <ac:graphicFrameMk id="8" creationId="{5D6D62D9-5682-317A-3DA0-1AD588FE65B0}"/>
          </ac:graphicFrameMkLst>
        </pc:graphicFrameChg>
        <pc:picChg chg="del">
          <ac:chgData name="Muhamad Haykal Hanif Gifari Adi" userId="7e0a8149-3e1a-49a1-a179-9081aa5480b5" providerId="ADAL" clId="{63E85831-4A51-457A-862D-180A72EE8F58}" dt="2024-01-12T09:03:44.770" v="208" actId="478"/>
          <ac:picMkLst>
            <pc:docMk/>
            <pc:sldMk cId="2583856289" sldId="338"/>
            <ac:picMk id="6" creationId="{D63127F5-2806-0FB9-230B-3C5BF152B5E4}"/>
          </ac:picMkLst>
        </pc:picChg>
      </pc:sldChg>
      <pc:sldChg chg="modSp add mod modAnim">
        <pc:chgData name="Muhamad Haykal Hanif Gifari Adi" userId="7e0a8149-3e1a-49a1-a179-9081aa5480b5" providerId="ADAL" clId="{63E85831-4A51-457A-862D-180A72EE8F58}" dt="2024-01-12T09:03:34.998" v="193" actId="1076"/>
        <pc:sldMkLst>
          <pc:docMk/>
          <pc:sldMk cId="3901032885" sldId="339"/>
        </pc:sldMkLst>
        <pc:spChg chg="mod">
          <ac:chgData name="Muhamad Haykal Hanif Gifari Adi" userId="7e0a8149-3e1a-49a1-a179-9081aa5480b5" providerId="ADAL" clId="{63E85831-4A51-457A-862D-180A72EE8F58}" dt="2024-01-12T09:03:29.682" v="192" actId="20577"/>
          <ac:spMkLst>
            <pc:docMk/>
            <pc:sldMk cId="3901032885" sldId="339"/>
            <ac:spMk id="17" creationId="{4C8A1CB2-A986-F395-BBE4-BC84E4A07C94}"/>
          </ac:spMkLst>
        </pc:spChg>
        <pc:spChg chg="mod">
          <ac:chgData name="Muhamad Haykal Hanif Gifari Adi" userId="7e0a8149-3e1a-49a1-a179-9081aa5480b5" providerId="ADAL" clId="{63E85831-4A51-457A-862D-180A72EE8F58}" dt="2024-01-12T09:03:34.998" v="193" actId="1076"/>
          <ac:spMkLst>
            <pc:docMk/>
            <pc:sldMk cId="3901032885" sldId="339"/>
            <ac:spMk id="18" creationId="{732E5335-9552-8FDD-A014-C2CB4A0F7370}"/>
          </ac:spMkLst>
        </pc:spChg>
      </pc:sldChg>
      <pc:sldChg chg="modSp add del mod">
        <pc:chgData name="Muhamad Haykal Hanif Gifari Adi" userId="7e0a8149-3e1a-49a1-a179-9081aa5480b5" providerId="ADAL" clId="{63E85831-4A51-457A-862D-180A72EE8F58}" dt="2024-01-14T17:44:44.384" v="4647" actId="47"/>
        <pc:sldMkLst>
          <pc:docMk/>
          <pc:sldMk cId="2344069469" sldId="340"/>
        </pc:sldMkLst>
        <pc:spChg chg="mod">
          <ac:chgData name="Muhamad Haykal Hanif Gifari Adi" userId="7e0a8149-3e1a-49a1-a179-9081aa5480b5" providerId="ADAL" clId="{63E85831-4A51-457A-862D-180A72EE8F58}" dt="2024-01-13T23:01:37.081" v="3534" actId="1076"/>
          <ac:spMkLst>
            <pc:docMk/>
            <pc:sldMk cId="2344069469" sldId="340"/>
            <ac:spMk id="13" creationId="{E238E366-AAEA-2B2E-8C47-788CDD6DE7E1}"/>
          </ac:spMkLst>
        </pc:spChg>
      </pc:sldChg>
      <pc:sldChg chg="addSp delSp modSp add mod ord delAnim modNotesTx">
        <pc:chgData name="Muhamad Haykal Hanif Gifari Adi" userId="7e0a8149-3e1a-49a1-a179-9081aa5480b5" providerId="ADAL" clId="{63E85831-4A51-457A-862D-180A72EE8F58}" dt="2024-01-14T20:38:54.104" v="5123" actId="14100"/>
        <pc:sldMkLst>
          <pc:docMk/>
          <pc:sldMk cId="3078552714" sldId="341"/>
        </pc:sldMkLst>
        <pc:spChg chg="add mod">
          <ac:chgData name="Muhamad Haykal Hanif Gifari Adi" userId="7e0a8149-3e1a-49a1-a179-9081aa5480b5" providerId="ADAL" clId="{63E85831-4A51-457A-862D-180A72EE8F58}" dt="2024-01-13T14:08:59.275" v="921" actId="1076"/>
          <ac:spMkLst>
            <pc:docMk/>
            <pc:sldMk cId="3078552714" sldId="341"/>
            <ac:spMk id="4" creationId="{D5BBF46F-3274-FBD2-FCC3-F710F818E808}"/>
          </ac:spMkLst>
        </pc:spChg>
        <pc:spChg chg="add mod">
          <ac:chgData name="Muhamad Haykal Hanif Gifari Adi" userId="7e0a8149-3e1a-49a1-a179-9081aa5480b5" providerId="ADAL" clId="{63E85831-4A51-457A-862D-180A72EE8F58}" dt="2024-01-13T14:08:59.275" v="921" actId="1076"/>
          <ac:spMkLst>
            <pc:docMk/>
            <pc:sldMk cId="3078552714" sldId="341"/>
            <ac:spMk id="5" creationId="{415C1A28-C26E-32FF-D8C4-F7D4C970B6C7}"/>
          </ac:spMkLst>
        </pc:spChg>
        <pc:spChg chg="add del mod">
          <ac:chgData name="Muhamad Haykal Hanif Gifari Adi" userId="7e0a8149-3e1a-49a1-a179-9081aa5480b5" providerId="ADAL" clId="{63E85831-4A51-457A-862D-180A72EE8F58}" dt="2024-01-13T14:08:59.275" v="921" actId="1076"/>
          <ac:spMkLst>
            <pc:docMk/>
            <pc:sldMk cId="3078552714" sldId="341"/>
            <ac:spMk id="6" creationId="{99E47072-97E3-1DDB-9994-685D837F3028}"/>
          </ac:spMkLst>
        </pc:spChg>
        <pc:spChg chg="mod">
          <ac:chgData name="Muhamad Haykal Hanif Gifari Adi" userId="7e0a8149-3e1a-49a1-a179-9081aa5480b5" providerId="ADAL" clId="{63E85831-4A51-457A-862D-180A72EE8F58}" dt="2024-01-13T13:01:47.517" v="875" actId="1076"/>
          <ac:spMkLst>
            <pc:docMk/>
            <pc:sldMk cId="3078552714" sldId="341"/>
            <ac:spMk id="7" creationId="{0820923E-10E4-7836-E3B0-EDE9EE575EEE}"/>
          </ac:spMkLst>
        </pc:spChg>
        <pc:spChg chg="add mod">
          <ac:chgData name="Muhamad Haykal Hanif Gifari Adi" userId="7e0a8149-3e1a-49a1-a179-9081aa5480b5" providerId="ADAL" clId="{63E85831-4A51-457A-862D-180A72EE8F58}" dt="2024-01-13T14:08:59.275" v="921" actId="1076"/>
          <ac:spMkLst>
            <pc:docMk/>
            <pc:sldMk cId="3078552714" sldId="341"/>
            <ac:spMk id="8" creationId="{7812FB27-FD70-5636-074D-3D49B961F956}"/>
          </ac:spMkLst>
        </pc:spChg>
        <pc:spChg chg="add mod">
          <ac:chgData name="Muhamad Haykal Hanif Gifari Adi" userId="7e0a8149-3e1a-49a1-a179-9081aa5480b5" providerId="ADAL" clId="{63E85831-4A51-457A-862D-180A72EE8F58}" dt="2024-01-13T14:08:59.275" v="921" actId="1076"/>
          <ac:spMkLst>
            <pc:docMk/>
            <pc:sldMk cId="3078552714" sldId="341"/>
            <ac:spMk id="9" creationId="{50B22862-FC1E-59E4-16C1-9D9FA1FF239F}"/>
          </ac:spMkLst>
        </pc:spChg>
        <pc:spChg chg="add mod">
          <ac:chgData name="Muhamad Haykal Hanif Gifari Adi" userId="7e0a8149-3e1a-49a1-a179-9081aa5480b5" providerId="ADAL" clId="{63E85831-4A51-457A-862D-180A72EE8F58}" dt="2024-01-13T14:08:59.275" v="921" actId="1076"/>
          <ac:spMkLst>
            <pc:docMk/>
            <pc:sldMk cId="3078552714" sldId="341"/>
            <ac:spMk id="10" creationId="{3145C2CB-8E6E-32C9-C4E6-E8DCA2478302}"/>
          </ac:spMkLst>
        </pc:spChg>
        <pc:spChg chg="add del mod">
          <ac:chgData name="Muhamad Haykal Hanif Gifari Adi" userId="7e0a8149-3e1a-49a1-a179-9081aa5480b5" providerId="ADAL" clId="{63E85831-4A51-457A-862D-180A72EE8F58}" dt="2024-01-13T12:04:44.915" v="467"/>
          <ac:spMkLst>
            <pc:docMk/>
            <pc:sldMk cId="3078552714" sldId="341"/>
            <ac:spMk id="11" creationId="{28E23AE1-A5DA-FC08-FE9C-0E47B34464F5}"/>
          </ac:spMkLst>
        </pc:spChg>
        <pc:spChg chg="add mod">
          <ac:chgData name="Muhamad Haykal Hanif Gifari Adi" userId="7e0a8149-3e1a-49a1-a179-9081aa5480b5" providerId="ADAL" clId="{63E85831-4A51-457A-862D-180A72EE8F58}" dt="2024-01-13T14:08:59.275" v="921" actId="1076"/>
          <ac:spMkLst>
            <pc:docMk/>
            <pc:sldMk cId="3078552714" sldId="341"/>
            <ac:spMk id="12" creationId="{30005074-81ED-4711-1E92-2932930DC2E6}"/>
          </ac:spMkLst>
        </pc:spChg>
        <pc:spChg chg="add mod">
          <ac:chgData name="Muhamad Haykal Hanif Gifari Adi" userId="7e0a8149-3e1a-49a1-a179-9081aa5480b5" providerId="ADAL" clId="{63E85831-4A51-457A-862D-180A72EE8F58}" dt="2024-01-13T14:08:59.275" v="921" actId="1076"/>
          <ac:spMkLst>
            <pc:docMk/>
            <pc:sldMk cId="3078552714" sldId="341"/>
            <ac:spMk id="13" creationId="{9642D8FA-A36A-C70C-E7EF-8873F723F5AB}"/>
          </ac:spMkLst>
        </pc:spChg>
        <pc:spChg chg="del">
          <ac:chgData name="Muhamad Haykal Hanif Gifari Adi" userId="7e0a8149-3e1a-49a1-a179-9081aa5480b5" providerId="ADAL" clId="{63E85831-4A51-457A-862D-180A72EE8F58}" dt="2024-01-12T12:31:16.456" v="389" actId="478"/>
          <ac:spMkLst>
            <pc:docMk/>
            <pc:sldMk cId="3078552714" sldId="341"/>
            <ac:spMk id="14" creationId="{81D0A6DF-2746-7020-F3A9-762117E2C423}"/>
          </ac:spMkLst>
        </pc:spChg>
        <pc:spChg chg="del">
          <ac:chgData name="Muhamad Haykal Hanif Gifari Adi" userId="7e0a8149-3e1a-49a1-a179-9081aa5480b5" providerId="ADAL" clId="{63E85831-4A51-457A-862D-180A72EE8F58}" dt="2024-01-12T12:31:16.456" v="389" actId="478"/>
          <ac:spMkLst>
            <pc:docMk/>
            <pc:sldMk cId="3078552714" sldId="341"/>
            <ac:spMk id="15" creationId="{2123C975-FF4F-0368-2C30-37AFB37B9219}"/>
          </ac:spMkLst>
        </pc:spChg>
        <pc:spChg chg="mod">
          <ac:chgData name="Muhamad Haykal Hanif Gifari Adi" userId="7e0a8149-3e1a-49a1-a179-9081aa5480b5" providerId="ADAL" clId="{63E85831-4A51-457A-862D-180A72EE8F58}" dt="2024-01-13T12:01:10.798" v="418" actId="20577"/>
          <ac:spMkLst>
            <pc:docMk/>
            <pc:sldMk cId="3078552714" sldId="341"/>
            <ac:spMk id="16" creationId="{A233FEB1-9FAF-F6A6-7320-053CB0B51AE7}"/>
          </ac:spMkLst>
        </pc:spChg>
        <pc:spChg chg="del">
          <ac:chgData name="Muhamad Haykal Hanif Gifari Adi" userId="7e0a8149-3e1a-49a1-a179-9081aa5480b5" providerId="ADAL" clId="{63E85831-4A51-457A-862D-180A72EE8F58}" dt="2024-01-12T12:31:16.456" v="389" actId="478"/>
          <ac:spMkLst>
            <pc:docMk/>
            <pc:sldMk cId="3078552714" sldId="341"/>
            <ac:spMk id="36" creationId="{EDD12197-6EE6-EE16-B0F8-83C9CD346EC5}"/>
          </ac:spMkLst>
        </pc:spChg>
        <pc:spChg chg="del">
          <ac:chgData name="Muhamad Haykal Hanif Gifari Adi" userId="7e0a8149-3e1a-49a1-a179-9081aa5480b5" providerId="ADAL" clId="{63E85831-4A51-457A-862D-180A72EE8F58}" dt="2024-01-12T12:31:16.456" v="389" actId="478"/>
          <ac:spMkLst>
            <pc:docMk/>
            <pc:sldMk cId="3078552714" sldId="341"/>
            <ac:spMk id="37" creationId="{FEC9DF55-FB1A-D727-0160-83BE3315B5D6}"/>
          </ac:spMkLst>
        </pc:spChg>
        <pc:spChg chg="del">
          <ac:chgData name="Muhamad Haykal Hanif Gifari Adi" userId="7e0a8149-3e1a-49a1-a179-9081aa5480b5" providerId="ADAL" clId="{63E85831-4A51-457A-862D-180A72EE8F58}" dt="2024-01-12T12:31:16.456" v="389" actId="478"/>
          <ac:spMkLst>
            <pc:docMk/>
            <pc:sldMk cId="3078552714" sldId="341"/>
            <ac:spMk id="39" creationId="{546EECB5-5A2C-608C-9C0B-A2A6257B7C24}"/>
          </ac:spMkLst>
        </pc:spChg>
        <pc:spChg chg="del">
          <ac:chgData name="Muhamad Haykal Hanif Gifari Adi" userId="7e0a8149-3e1a-49a1-a179-9081aa5480b5" providerId="ADAL" clId="{63E85831-4A51-457A-862D-180A72EE8F58}" dt="2024-01-12T12:31:16.456" v="389" actId="478"/>
          <ac:spMkLst>
            <pc:docMk/>
            <pc:sldMk cId="3078552714" sldId="341"/>
            <ac:spMk id="42" creationId="{88B3E028-6C4D-575B-F5B8-625D4B5293B1}"/>
          </ac:spMkLst>
        </pc:spChg>
        <pc:spChg chg="del">
          <ac:chgData name="Muhamad Haykal Hanif Gifari Adi" userId="7e0a8149-3e1a-49a1-a179-9081aa5480b5" providerId="ADAL" clId="{63E85831-4A51-457A-862D-180A72EE8F58}" dt="2024-01-12T12:31:16.456" v="389" actId="478"/>
          <ac:spMkLst>
            <pc:docMk/>
            <pc:sldMk cId="3078552714" sldId="341"/>
            <ac:spMk id="44" creationId="{C0F37B60-E673-2F57-89C8-6173EEF3A002}"/>
          </ac:spMkLst>
        </pc:spChg>
        <pc:spChg chg="del">
          <ac:chgData name="Muhamad Haykal Hanif Gifari Adi" userId="7e0a8149-3e1a-49a1-a179-9081aa5480b5" providerId="ADAL" clId="{63E85831-4A51-457A-862D-180A72EE8F58}" dt="2024-01-12T12:31:16.456" v="389" actId="478"/>
          <ac:spMkLst>
            <pc:docMk/>
            <pc:sldMk cId="3078552714" sldId="341"/>
            <ac:spMk id="45" creationId="{F6075AC1-7BE7-3A2A-620F-281DCA150909}"/>
          </ac:spMkLst>
        </pc:spChg>
        <pc:spChg chg="del">
          <ac:chgData name="Muhamad Haykal Hanif Gifari Adi" userId="7e0a8149-3e1a-49a1-a179-9081aa5480b5" providerId="ADAL" clId="{63E85831-4A51-457A-862D-180A72EE8F58}" dt="2024-01-12T12:31:16.456" v="389" actId="478"/>
          <ac:spMkLst>
            <pc:docMk/>
            <pc:sldMk cId="3078552714" sldId="341"/>
            <ac:spMk id="62" creationId="{580AE1CD-3100-3F01-AA81-C1ED09F69AF9}"/>
          </ac:spMkLst>
        </pc:spChg>
        <pc:spChg chg="add mod">
          <ac:chgData name="Muhamad Haykal Hanif Gifari Adi" userId="7e0a8149-3e1a-49a1-a179-9081aa5480b5" providerId="ADAL" clId="{63E85831-4A51-457A-862D-180A72EE8F58}" dt="2024-01-14T16:35:21.465" v="4150" actId="1076"/>
          <ac:spMkLst>
            <pc:docMk/>
            <pc:sldMk cId="3078552714" sldId="341"/>
            <ac:spMk id="2081" creationId="{A348069A-6566-B97C-D906-747DC6B247BA}"/>
          </ac:spMkLst>
        </pc:spChg>
        <pc:spChg chg="add mod">
          <ac:chgData name="Muhamad Haykal Hanif Gifari Adi" userId="7e0a8149-3e1a-49a1-a179-9081aa5480b5" providerId="ADAL" clId="{63E85831-4A51-457A-862D-180A72EE8F58}" dt="2024-01-14T16:35:37.918" v="4153" actId="1038"/>
          <ac:spMkLst>
            <pc:docMk/>
            <pc:sldMk cId="3078552714" sldId="341"/>
            <ac:spMk id="2082" creationId="{3909532A-5D9F-2157-319D-8F66AB3143F3}"/>
          </ac:spMkLst>
        </pc:spChg>
        <pc:spChg chg="add del mod">
          <ac:chgData name="Muhamad Haykal Hanif Gifari Adi" userId="7e0a8149-3e1a-49a1-a179-9081aa5480b5" providerId="ADAL" clId="{63E85831-4A51-457A-862D-180A72EE8F58}" dt="2024-01-14T16:13:54.810" v="4022" actId="1037"/>
          <ac:spMkLst>
            <pc:docMk/>
            <pc:sldMk cId="3078552714" sldId="341"/>
            <ac:spMk id="2083" creationId="{49406C5B-7A8A-46BF-355B-239C4D449E06}"/>
          </ac:spMkLst>
        </pc:spChg>
        <pc:spChg chg="add mod">
          <ac:chgData name="Muhamad Haykal Hanif Gifari Adi" userId="7e0a8149-3e1a-49a1-a179-9081aa5480b5" providerId="ADAL" clId="{63E85831-4A51-457A-862D-180A72EE8F58}" dt="2024-01-14T16:13:54.810" v="4022" actId="1037"/>
          <ac:spMkLst>
            <pc:docMk/>
            <pc:sldMk cId="3078552714" sldId="341"/>
            <ac:spMk id="2084" creationId="{4DE04574-E042-58D5-11B8-334285B59144}"/>
          </ac:spMkLst>
        </pc:spChg>
        <pc:spChg chg="add mod">
          <ac:chgData name="Muhamad Haykal Hanif Gifari Adi" userId="7e0a8149-3e1a-49a1-a179-9081aa5480b5" providerId="ADAL" clId="{63E85831-4A51-457A-862D-180A72EE8F58}" dt="2024-01-14T16:13:54.810" v="4022" actId="1037"/>
          <ac:spMkLst>
            <pc:docMk/>
            <pc:sldMk cId="3078552714" sldId="341"/>
            <ac:spMk id="2085" creationId="{DE816B08-58C9-B829-BFE0-F991CB4F462C}"/>
          </ac:spMkLst>
        </pc:spChg>
        <pc:spChg chg="add mod">
          <ac:chgData name="Muhamad Haykal Hanif Gifari Adi" userId="7e0a8149-3e1a-49a1-a179-9081aa5480b5" providerId="ADAL" clId="{63E85831-4A51-457A-862D-180A72EE8F58}" dt="2024-01-14T16:13:54.810" v="4022" actId="1037"/>
          <ac:spMkLst>
            <pc:docMk/>
            <pc:sldMk cId="3078552714" sldId="341"/>
            <ac:spMk id="2086" creationId="{1A975599-7A8C-FA42-6403-052F6F71586E}"/>
          </ac:spMkLst>
        </pc:spChg>
        <pc:spChg chg="add mod">
          <ac:chgData name="Muhamad Haykal Hanif Gifari Adi" userId="7e0a8149-3e1a-49a1-a179-9081aa5480b5" providerId="ADAL" clId="{63E85831-4A51-457A-862D-180A72EE8F58}" dt="2024-01-14T16:13:54.810" v="4022" actId="1037"/>
          <ac:spMkLst>
            <pc:docMk/>
            <pc:sldMk cId="3078552714" sldId="341"/>
            <ac:spMk id="2087" creationId="{2FF5EBC7-BEA3-E80C-D01F-6CD915B5104C}"/>
          </ac:spMkLst>
        </pc:spChg>
        <pc:spChg chg="add mod">
          <ac:chgData name="Muhamad Haykal Hanif Gifari Adi" userId="7e0a8149-3e1a-49a1-a179-9081aa5480b5" providerId="ADAL" clId="{63E85831-4A51-457A-862D-180A72EE8F58}" dt="2024-01-14T16:13:54.810" v="4022" actId="1037"/>
          <ac:spMkLst>
            <pc:docMk/>
            <pc:sldMk cId="3078552714" sldId="341"/>
            <ac:spMk id="2088" creationId="{405E5A84-B910-7AE0-C2A5-F8E3507AA272}"/>
          </ac:spMkLst>
        </pc:spChg>
        <pc:spChg chg="add mod">
          <ac:chgData name="Muhamad Haykal Hanif Gifari Adi" userId="7e0a8149-3e1a-49a1-a179-9081aa5480b5" providerId="ADAL" clId="{63E85831-4A51-457A-862D-180A72EE8F58}" dt="2024-01-14T16:13:54.810" v="4022" actId="1037"/>
          <ac:spMkLst>
            <pc:docMk/>
            <pc:sldMk cId="3078552714" sldId="341"/>
            <ac:spMk id="2089" creationId="{C8A4F809-7DDC-D78F-3AD6-F363748CC271}"/>
          </ac:spMkLst>
        </pc:spChg>
        <pc:spChg chg="add mod">
          <ac:chgData name="Muhamad Haykal Hanif Gifari Adi" userId="7e0a8149-3e1a-49a1-a179-9081aa5480b5" providerId="ADAL" clId="{63E85831-4A51-457A-862D-180A72EE8F58}" dt="2024-01-14T16:13:54.810" v="4022" actId="1037"/>
          <ac:spMkLst>
            <pc:docMk/>
            <pc:sldMk cId="3078552714" sldId="341"/>
            <ac:spMk id="2090" creationId="{2EF413D7-96A6-B7B5-E2AD-11451A1ADD7D}"/>
          </ac:spMkLst>
        </pc:spChg>
        <pc:spChg chg="add mod">
          <ac:chgData name="Muhamad Haykal Hanif Gifari Adi" userId="7e0a8149-3e1a-49a1-a179-9081aa5480b5" providerId="ADAL" clId="{63E85831-4A51-457A-862D-180A72EE8F58}" dt="2024-01-13T14:59:06.835" v="1117" actId="1036"/>
          <ac:spMkLst>
            <pc:docMk/>
            <pc:sldMk cId="3078552714" sldId="341"/>
            <ac:spMk id="2232" creationId="{5C615700-CA50-90CD-7A16-DF406698DCD4}"/>
          </ac:spMkLst>
        </pc:spChg>
        <pc:spChg chg="add mod">
          <ac:chgData name="Muhamad Haykal Hanif Gifari Adi" userId="7e0a8149-3e1a-49a1-a179-9081aa5480b5" providerId="ADAL" clId="{63E85831-4A51-457A-862D-180A72EE8F58}" dt="2024-01-13T14:59:06.835" v="1117" actId="1036"/>
          <ac:spMkLst>
            <pc:docMk/>
            <pc:sldMk cId="3078552714" sldId="341"/>
            <ac:spMk id="2290" creationId="{66346317-9833-4FCE-4A78-D9FFACD8A9FC}"/>
          </ac:spMkLst>
        </pc:spChg>
        <pc:spChg chg="add mod">
          <ac:chgData name="Muhamad Haykal Hanif Gifari Adi" userId="7e0a8149-3e1a-49a1-a179-9081aa5480b5" providerId="ADAL" clId="{63E85831-4A51-457A-862D-180A72EE8F58}" dt="2024-01-13T14:59:06.835" v="1117" actId="1036"/>
          <ac:spMkLst>
            <pc:docMk/>
            <pc:sldMk cId="3078552714" sldId="341"/>
            <ac:spMk id="2297" creationId="{3DB13718-4C2F-DA4B-27F7-32AFE5D283B6}"/>
          </ac:spMkLst>
        </pc:spChg>
        <pc:spChg chg="add mod">
          <ac:chgData name="Muhamad Haykal Hanif Gifari Adi" userId="7e0a8149-3e1a-49a1-a179-9081aa5480b5" providerId="ADAL" clId="{63E85831-4A51-457A-862D-180A72EE8F58}" dt="2024-01-13T14:15:12.637" v="962" actId="1076"/>
          <ac:spMkLst>
            <pc:docMk/>
            <pc:sldMk cId="3078552714" sldId="341"/>
            <ac:spMk id="2303" creationId="{6C7A242B-F698-A7B8-4CF6-DEEC1EC28488}"/>
          </ac:spMkLst>
        </pc:spChg>
        <pc:spChg chg="add mod">
          <ac:chgData name="Muhamad Haykal Hanif Gifari Adi" userId="7e0a8149-3e1a-49a1-a179-9081aa5480b5" providerId="ADAL" clId="{63E85831-4A51-457A-862D-180A72EE8F58}" dt="2024-01-13T14:08:59.275" v="921" actId="1076"/>
          <ac:spMkLst>
            <pc:docMk/>
            <pc:sldMk cId="3078552714" sldId="341"/>
            <ac:spMk id="2304" creationId="{E954F3BC-4929-1654-0BD1-04E5950A18D9}"/>
          </ac:spMkLst>
        </pc:spChg>
        <pc:spChg chg="add mod">
          <ac:chgData name="Muhamad Haykal Hanif Gifari Adi" userId="7e0a8149-3e1a-49a1-a179-9081aa5480b5" providerId="ADAL" clId="{63E85831-4A51-457A-862D-180A72EE8F58}" dt="2024-01-13T14:08:59.275" v="921" actId="1076"/>
          <ac:spMkLst>
            <pc:docMk/>
            <pc:sldMk cId="3078552714" sldId="341"/>
            <ac:spMk id="2305" creationId="{0FCB6B87-FC25-C90E-D793-0936C451AE38}"/>
          </ac:spMkLst>
        </pc:spChg>
        <pc:spChg chg="add mod">
          <ac:chgData name="Muhamad Haykal Hanif Gifari Adi" userId="7e0a8149-3e1a-49a1-a179-9081aa5480b5" providerId="ADAL" clId="{63E85831-4A51-457A-862D-180A72EE8F58}" dt="2024-01-13T14:08:59.275" v="921" actId="1076"/>
          <ac:spMkLst>
            <pc:docMk/>
            <pc:sldMk cId="3078552714" sldId="341"/>
            <ac:spMk id="2306" creationId="{FA21257F-F5C5-7A9D-263A-6382F744C25A}"/>
          </ac:spMkLst>
        </pc:spChg>
        <pc:spChg chg="add mod">
          <ac:chgData name="Muhamad Haykal Hanif Gifari Adi" userId="7e0a8149-3e1a-49a1-a179-9081aa5480b5" providerId="ADAL" clId="{63E85831-4A51-457A-862D-180A72EE8F58}" dt="2024-01-13T14:08:59.275" v="921" actId="1076"/>
          <ac:spMkLst>
            <pc:docMk/>
            <pc:sldMk cId="3078552714" sldId="341"/>
            <ac:spMk id="2307" creationId="{BCC99992-A2E6-BB5C-CBCD-BD5A6EA8DD59}"/>
          </ac:spMkLst>
        </pc:spChg>
        <pc:spChg chg="add mod">
          <ac:chgData name="Muhamad Haykal Hanif Gifari Adi" userId="7e0a8149-3e1a-49a1-a179-9081aa5480b5" providerId="ADAL" clId="{63E85831-4A51-457A-862D-180A72EE8F58}" dt="2024-01-13T14:08:59.275" v="921" actId="1076"/>
          <ac:spMkLst>
            <pc:docMk/>
            <pc:sldMk cId="3078552714" sldId="341"/>
            <ac:spMk id="2308" creationId="{B6ECAE4C-FCA9-B758-7540-CAC9B4251622}"/>
          </ac:spMkLst>
        </pc:spChg>
        <pc:spChg chg="add mod">
          <ac:chgData name="Muhamad Haykal Hanif Gifari Adi" userId="7e0a8149-3e1a-49a1-a179-9081aa5480b5" providerId="ADAL" clId="{63E85831-4A51-457A-862D-180A72EE8F58}" dt="2024-01-13T14:08:59.275" v="921" actId="1076"/>
          <ac:spMkLst>
            <pc:docMk/>
            <pc:sldMk cId="3078552714" sldId="341"/>
            <ac:spMk id="2309" creationId="{F98C981A-A50F-E11B-70DD-00EBBBF7873E}"/>
          </ac:spMkLst>
        </pc:spChg>
        <pc:spChg chg="add mod">
          <ac:chgData name="Muhamad Haykal Hanif Gifari Adi" userId="7e0a8149-3e1a-49a1-a179-9081aa5480b5" providerId="ADAL" clId="{63E85831-4A51-457A-862D-180A72EE8F58}" dt="2024-01-13T14:08:59.275" v="921" actId="1076"/>
          <ac:spMkLst>
            <pc:docMk/>
            <pc:sldMk cId="3078552714" sldId="341"/>
            <ac:spMk id="2310" creationId="{8CFE2527-DC60-09B8-CDD8-80C8DBFE8C00}"/>
          </ac:spMkLst>
        </pc:spChg>
        <pc:spChg chg="add del mod">
          <ac:chgData name="Muhamad Haykal Hanif Gifari Adi" userId="7e0a8149-3e1a-49a1-a179-9081aa5480b5" providerId="ADAL" clId="{63E85831-4A51-457A-862D-180A72EE8F58}" dt="2024-01-13T14:05:40.266" v="898"/>
          <ac:spMkLst>
            <pc:docMk/>
            <pc:sldMk cId="3078552714" sldId="341"/>
            <ac:spMk id="2377" creationId="{227FBDA0-7420-BF5E-8E22-CBC9760CA449}"/>
          </ac:spMkLst>
        </pc:spChg>
        <pc:spChg chg="add del mod">
          <ac:chgData name="Muhamad Haykal Hanif Gifari Adi" userId="7e0a8149-3e1a-49a1-a179-9081aa5480b5" providerId="ADAL" clId="{63E85831-4A51-457A-862D-180A72EE8F58}" dt="2024-01-13T14:12:57.091" v="948" actId="478"/>
          <ac:spMkLst>
            <pc:docMk/>
            <pc:sldMk cId="3078552714" sldId="341"/>
            <ac:spMk id="2384" creationId="{B5FD5561-EB5C-E916-4519-6D6F060F7B2C}"/>
          </ac:spMkLst>
        </pc:spChg>
        <pc:spChg chg="add del mod">
          <ac:chgData name="Muhamad Haykal Hanif Gifari Adi" userId="7e0a8149-3e1a-49a1-a179-9081aa5480b5" providerId="ADAL" clId="{63E85831-4A51-457A-862D-180A72EE8F58}" dt="2024-01-13T14:12:57.091" v="948" actId="478"/>
          <ac:spMkLst>
            <pc:docMk/>
            <pc:sldMk cId="3078552714" sldId="341"/>
            <ac:spMk id="2385" creationId="{17CAA2E1-3BD4-9F48-A189-28911AC7F308}"/>
          </ac:spMkLst>
        </pc:spChg>
        <pc:spChg chg="add del mod">
          <ac:chgData name="Muhamad Haykal Hanif Gifari Adi" userId="7e0a8149-3e1a-49a1-a179-9081aa5480b5" providerId="ADAL" clId="{63E85831-4A51-457A-862D-180A72EE8F58}" dt="2024-01-13T14:12:57.091" v="948" actId="478"/>
          <ac:spMkLst>
            <pc:docMk/>
            <pc:sldMk cId="3078552714" sldId="341"/>
            <ac:spMk id="2386" creationId="{905FDB15-3371-6AA0-95D1-1473C83E928B}"/>
          </ac:spMkLst>
        </pc:spChg>
        <pc:spChg chg="add del mod">
          <ac:chgData name="Muhamad Haykal Hanif Gifari Adi" userId="7e0a8149-3e1a-49a1-a179-9081aa5480b5" providerId="ADAL" clId="{63E85831-4A51-457A-862D-180A72EE8F58}" dt="2024-01-13T14:12:57.091" v="948" actId="478"/>
          <ac:spMkLst>
            <pc:docMk/>
            <pc:sldMk cId="3078552714" sldId="341"/>
            <ac:spMk id="2387" creationId="{6AB072EA-F2C4-1078-FF1D-E0546204DD98}"/>
          </ac:spMkLst>
        </pc:spChg>
        <pc:spChg chg="add del mod">
          <ac:chgData name="Muhamad Haykal Hanif Gifari Adi" userId="7e0a8149-3e1a-49a1-a179-9081aa5480b5" providerId="ADAL" clId="{63E85831-4A51-457A-862D-180A72EE8F58}" dt="2024-01-13T14:12:57.091" v="948" actId="478"/>
          <ac:spMkLst>
            <pc:docMk/>
            <pc:sldMk cId="3078552714" sldId="341"/>
            <ac:spMk id="2388" creationId="{E7363EDF-B07C-9C84-B081-15B19C41AFBB}"/>
          </ac:spMkLst>
        </pc:spChg>
        <pc:spChg chg="add del mod">
          <ac:chgData name="Muhamad Haykal Hanif Gifari Adi" userId="7e0a8149-3e1a-49a1-a179-9081aa5480b5" providerId="ADAL" clId="{63E85831-4A51-457A-862D-180A72EE8F58}" dt="2024-01-13T14:12:57.091" v="948" actId="478"/>
          <ac:spMkLst>
            <pc:docMk/>
            <pc:sldMk cId="3078552714" sldId="341"/>
            <ac:spMk id="2389" creationId="{0629AC46-8774-70C4-33E4-BA74AE5A2A74}"/>
          </ac:spMkLst>
        </pc:spChg>
        <pc:spChg chg="add del mod">
          <ac:chgData name="Muhamad Haykal Hanif Gifari Adi" userId="7e0a8149-3e1a-49a1-a179-9081aa5480b5" providerId="ADAL" clId="{63E85831-4A51-457A-862D-180A72EE8F58}" dt="2024-01-13T14:12:57.091" v="948" actId="478"/>
          <ac:spMkLst>
            <pc:docMk/>
            <pc:sldMk cId="3078552714" sldId="341"/>
            <ac:spMk id="2390" creationId="{62C9B43E-3BF0-F9C3-D5E9-F0B494A6D768}"/>
          </ac:spMkLst>
        </pc:spChg>
        <pc:spChg chg="add del mod">
          <ac:chgData name="Muhamad Haykal Hanif Gifari Adi" userId="7e0a8149-3e1a-49a1-a179-9081aa5480b5" providerId="ADAL" clId="{63E85831-4A51-457A-862D-180A72EE8F58}" dt="2024-01-13T14:12:57.091" v="948" actId="478"/>
          <ac:spMkLst>
            <pc:docMk/>
            <pc:sldMk cId="3078552714" sldId="341"/>
            <ac:spMk id="2391" creationId="{17E8FC06-AE9F-03D0-2818-37586F165988}"/>
          </ac:spMkLst>
        </pc:spChg>
        <pc:spChg chg="add mod">
          <ac:chgData name="Muhamad Haykal Hanif Gifari Adi" userId="7e0a8149-3e1a-49a1-a179-9081aa5480b5" providerId="ADAL" clId="{63E85831-4A51-457A-862D-180A72EE8F58}" dt="2024-01-13T14:58:50.719" v="1112" actId="1076"/>
          <ac:spMkLst>
            <pc:docMk/>
            <pc:sldMk cId="3078552714" sldId="341"/>
            <ac:spMk id="2402" creationId="{A489AC0C-2EF9-C090-2973-EFED97B00E74}"/>
          </ac:spMkLst>
        </pc:spChg>
        <pc:spChg chg="add mod">
          <ac:chgData name="Muhamad Haykal Hanif Gifari Adi" userId="7e0a8149-3e1a-49a1-a179-9081aa5480b5" providerId="ADAL" clId="{63E85831-4A51-457A-862D-180A72EE8F58}" dt="2024-01-13T14:38:58.924" v="1004" actId="1076"/>
          <ac:spMkLst>
            <pc:docMk/>
            <pc:sldMk cId="3078552714" sldId="341"/>
            <ac:spMk id="2404" creationId="{E5306554-3C69-2788-CD47-1E5E6F44BEE4}"/>
          </ac:spMkLst>
        </pc:spChg>
        <pc:spChg chg="add mod">
          <ac:chgData name="Muhamad Haykal Hanif Gifari Adi" userId="7e0a8149-3e1a-49a1-a179-9081aa5480b5" providerId="ADAL" clId="{63E85831-4A51-457A-862D-180A72EE8F58}" dt="2024-01-14T13:27:06.632" v="3677" actId="164"/>
          <ac:spMkLst>
            <pc:docMk/>
            <pc:sldMk cId="3078552714" sldId="341"/>
            <ac:spMk id="2406" creationId="{4E84D07A-CBC6-EC78-CC5A-0AC56FD0A82D}"/>
          </ac:spMkLst>
        </pc:spChg>
        <pc:spChg chg="add mod">
          <ac:chgData name="Muhamad Haykal Hanif Gifari Adi" userId="7e0a8149-3e1a-49a1-a179-9081aa5480b5" providerId="ADAL" clId="{63E85831-4A51-457A-862D-180A72EE8F58}" dt="2024-01-14T13:27:06.632" v="3677" actId="164"/>
          <ac:spMkLst>
            <pc:docMk/>
            <pc:sldMk cId="3078552714" sldId="341"/>
            <ac:spMk id="2407" creationId="{EED71FC6-68C0-CD7F-3092-BD881F827D33}"/>
          </ac:spMkLst>
        </pc:spChg>
        <pc:spChg chg="add mod">
          <ac:chgData name="Muhamad Haykal Hanif Gifari Adi" userId="7e0a8149-3e1a-49a1-a179-9081aa5480b5" providerId="ADAL" clId="{63E85831-4A51-457A-862D-180A72EE8F58}" dt="2024-01-14T13:27:06.632" v="3677" actId="164"/>
          <ac:spMkLst>
            <pc:docMk/>
            <pc:sldMk cId="3078552714" sldId="341"/>
            <ac:spMk id="2408" creationId="{9BEEA92F-3EB8-F49D-26A9-6CC04F482187}"/>
          </ac:spMkLst>
        </pc:spChg>
        <pc:spChg chg="add mod">
          <ac:chgData name="Muhamad Haykal Hanif Gifari Adi" userId="7e0a8149-3e1a-49a1-a179-9081aa5480b5" providerId="ADAL" clId="{63E85831-4A51-457A-862D-180A72EE8F58}" dt="2024-01-14T13:27:06.632" v="3677" actId="164"/>
          <ac:spMkLst>
            <pc:docMk/>
            <pc:sldMk cId="3078552714" sldId="341"/>
            <ac:spMk id="2409" creationId="{4C85ECA8-4950-771D-1989-85844084B4A8}"/>
          </ac:spMkLst>
        </pc:spChg>
        <pc:spChg chg="add mod">
          <ac:chgData name="Muhamad Haykal Hanif Gifari Adi" userId="7e0a8149-3e1a-49a1-a179-9081aa5480b5" providerId="ADAL" clId="{63E85831-4A51-457A-862D-180A72EE8F58}" dt="2024-01-14T13:27:06.632" v="3677" actId="164"/>
          <ac:spMkLst>
            <pc:docMk/>
            <pc:sldMk cId="3078552714" sldId="341"/>
            <ac:spMk id="2410" creationId="{81B3A3C2-6E69-ED0C-6E56-15800641186B}"/>
          </ac:spMkLst>
        </pc:spChg>
        <pc:spChg chg="add mod">
          <ac:chgData name="Muhamad Haykal Hanif Gifari Adi" userId="7e0a8149-3e1a-49a1-a179-9081aa5480b5" providerId="ADAL" clId="{63E85831-4A51-457A-862D-180A72EE8F58}" dt="2024-01-14T13:27:06.632" v="3677" actId="164"/>
          <ac:spMkLst>
            <pc:docMk/>
            <pc:sldMk cId="3078552714" sldId="341"/>
            <ac:spMk id="2411" creationId="{0F3E1F56-176B-FFB4-0B2F-3184EB6B7BD0}"/>
          </ac:spMkLst>
        </pc:spChg>
        <pc:spChg chg="add mod">
          <ac:chgData name="Muhamad Haykal Hanif Gifari Adi" userId="7e0a8149-3e1a-49a1-a179-9081aa5480b5" providerId="ADAL" clId="{63E85831-4A51-457A-862D-180A72EE8F58}" dt="2024-01-14T13:27:06.632" v="3677" actId="164"/>
          <ac:spMkLst>
            <pc:docMk/>
            <pc:sldMk cId="3078552714" sldId="341"/>
            <ac:spMk id="2412" creationId="{4825758E-9629-648B-7CF8-AD4A6F39BAC8}"/>
          </ac:spMkLst>
        </pc:spChg>
        <pc:spChg chg="add mod">
          <ac:chgData name="Muhamad Haykal Hanif Gifari Adi" userId="7e0a8149-3e1a-49a1-a179-9081aa5480b5" providerId="ADAL" clId="{63E85831-4A51-457A-862D-180A72EE8F58}" dt="2024-01-14T13:27:06.632" v="3677" actId="164"/>
          <ac:spMkLst>
            <pc:docMk/>
            <pc:sldMk cId="3078552714" sldId="341"/>
            <ac:spMk id="2413" creationId="{F04BF556-F60F-64E2-BFCD-A1848DD293E4}"/>
          </ac:spMkLst>
        </pc:spChg>
        <pc:spChg chg="add mod">
          <ac:chgData name="Muhamad Haykal Hanif Gifari Adi" userId="7e0a8149-3e1a-49a1-a179-9081aa5480b5" providerId="ADAL" clId="{63E85831-4A51-457A-862D-180A72EE8F58}" dt="2024-01-13T15:28:19.385" v="1607" actId="1076"/>
          <ac:spMkLst>
            <pc:docMk/>
            <pc:sldMk cId="3078552714" sldId="341"/>
            <ac:spMk id="2459" creationId="{F04A6710-4BF0-E777-F4BF-1822555877E1}"/>
          </ac:spMkLst>
        </pc:spChg>
        <pc:spChg chg="add mod">
          <ac:chgData name="Muhamad Haykal Hanif Gifari Adi" userId="7e0a8149-3e1a-49a1-a179-9081aa5480b5" providerId="ADAL" clId="{63E85831-4A51-457A-862D-180A72EE8F58}" dt="2024-01-14T16:36:14.893" v="4157" actId="1076"/>
          <ac:spMkLst>
            <pc:docMk/>
            <pc:sldMk cId="3078552714" sldId="341"/>
            <ac:spMk id="2509" creationId="{ED8F5E75-4A77-0F78-AF75-A93F6ABE9D5F}"/>
          </ac:spMkLst>
        </pc:spChg>
        <pc:spChg chg="add mod">
          <ac:chgData name="Muhamad Haykal Hanif Gifari Adi" userId="7e0a8149-3e1a-49a1-a179-9081aa5480b5" providerId="ADAL" clId="{63E85831-4A51-457A-862D-180A72EE8F58}" dt="2024-01-14T16:53:36.572" v="4202" actId="1038"/>
          <ac:spMkLst>
            <pc:docMk/>
            <pc:sldMk cId="3078552714" sldId="341"/>
            <ac:spMk id="2526" creationId="{C8A220A3-BB10-93FF-769E-443E672D0778}"/>
          </ac:spMkLst>
        </pc:spChg>
        <pc:spChg chg="add mod">
          <ac:chgData name="Muhamad Haykal Hanif Gifari Adi" userId="7e0a8149-3e1a-49a1-a179-9081aa5480b5" providerId="ADAL" clId="{63E85831-4A51-457A-862D-180A72EE8F58}" dt="2024-01-14T16:53:55.146" v="4204" actId="1037"/>
          <ac:spMkLst>
            <pc:docMk/>
            <pc:sldMk cId="3078552714" sldId="341"/>
            <ac:spMk id="2527" creationId="{8BDE46EC-8D67-E82A-E99B-D1A0A5C898FB}"/>
          </ac:spMkLst>
        </pc:spChg>
        <pc:spChg chg="add mod topLvl">
          <ac:chgData name="Muhamad Haykal Hanif Gifari Adi" userId="7e0a8149-3e1a-49a1-a179-9081aa5480b5" providerId="ADAL" clId="{63E85831-4A51-457A-862D-180A72EE8F58}" dt="2024-01-14T20:38:54.104" v="5123" actId="14100"/>
          <ac:spMkLst>
            <pc:docMk/>
            <pc:sldMk cId="3078552714" sldId="341"/>
            <ac:spMk id="2529" creationId="{F1D810C8-6798-C936-58D3-B485F12A60FB}"/>
          </ac:spMkLst>
        </pc:spChg>
        <pc:spChg chg="add mod topLvl">
          <ac:chgData name="Muhamad Haykal Hanif Gifari Adi" userId="7e0a8149-3e1a-49a1-a179-9081aa5480b5" providerId="ADAL" clId="{63E85831-4A51-457A-862D-180A72EE8F58}" dt="2024-01-14T20:38:54.104" v="5123" actId="14100"/>
          <ac:spMkLst>
            <pc:docMk/>
            <pc:sldMk cId="3078552714" sldId="341"/>
            <ac:spMk id="2530" creationId="{ADD7D78E-C6D2-89B9-E20F-4EAF788512B6}"/>
          </ac:spMkLst>
        </pc:spChg>
        <pc:spChg chg="add mod topLvl">
          <ac:chgData name="Muhamad Haykal Hanif Gifari Adi" userId="7e0a8149-3e1a-49a1-a179-9081aa5480b5" providerId="ADAL" clId="{63E85831-4A51-457A-862D-180A72EE8F58}" dt="2024-01-14T20:38:54.104" v="5123" actId="14100"/>
          <ac:spMkLst>
            <pc:docMk/>
            <pc:sldMk cId="3078552714" sldId="341"/>
            <ac:spMk id="2531" creationId="{B54AD920-6C0E-CD71-0315-1B5D4C9F0992}"/>
          </ac:spMkLst>
        </pc:spChg>
        <pc:spChg chg="add mod topLvl">
          <ac:chgData name="Muhamad Haykal Hanif Gifari Adi" userId="7e0a8149-3e1a-49a1-a179-9081aa5480b5" providerId="ADAL" clId="{63E85831-4A51-457A-862D-180A72EE8F58}" dt="2024-01-14T20:38:54.104" v="5123" actId="14100"/>
          <ac:spMkLst>
            <pc:docMk/>
            <pc:sldMk cId="3078552714" sldId="341"/>
            <ac:spMk id="2532" creationId="{8923910C-957B-4573-D8E7-51AB46BBDF30}"/>
          </ac:spMkLst>
        </pc:spChg>
        <pc:spChg chg="add mod topLvl">
          <ac:chgData name="Muhamad Haykal Hanif Gifari Adi" userId="7e0a8149-3e1a-49a1-a179-9081aa5480b5" providerId="ADAL" clId="{63E85831-4A51-457A-862D-180A72EE8F58}" dt="2024-01-14T20:38:54.104" v="5123" actId="14100"/>
          <ac:spMkLst>
            <pc:docMk/>
            <pc:sldMk cId="3078552714" sldId="341"/>
            <ac:spMk id="2533" creationId="{95CE9F6D-2509-CDB9-8CDB-E27BA4C760CC}"/>
          </ac:spMkLst>
        </pc:spChg>
        <pc:spChg chg="add mod topLvl">
          <ac:chgData name="Muhamad Haykal Hanif Gifari Adi" userId="7e0a8149-3e1a-49a1-a179-9081aa5480b5" providerId="ADAL" clId="{63E85831-4A51-457A-862D-180A72EE8F58}" dt="2024-01-14T20:38:54.104" v="5123" actId="14100"/>
          <ac:spMkLst>
            <pc:docMk/>
            <pc:sldMk cId="3078552714" sldId="341"/>
            <ac:spMk id="2534" creationId="{B0522C60-8C5C-5D35-1D7B-723D528188FE}"/>
          </ac:spMkLst>
        </pc:spChg>
        <pc:spChg chg="add mod topLvl">
          <ac:chgData name="Muhamad Haykal Hanif Gifari Adi" userId="7e0a8149-3e1a-49a1-a179-9081aa5480b5" providerId="ADAL" clId="{63E85831-4A51-457A-862D-180A72EE8F58}" dt="2024-01-14T20:38:54.104" v="5123" actId="14100"/>
          <ac:spMkLst>
            <pc:docMk/>
            <pc:sldMk cId="3078552714" sldId="341"/>
            <ac:spMk id="2535" creationId="{01B1188F-62E7-00D0-45FB-ACC060E1335B}"/>
          </ac:spMkLst>
        </pc:spChg>
        <pc:spChg chg="add mod topLvl">
          <ac:chgData name="Muhamad Haykal Hanif Gifari Adi" userId="7e0a8149-3e1a-49a1-a179-9081aa5480b5" providerId="ADAL" clId="{63E85831-4A51-457A-862D-180A72EE8F58}" dt="2024-01-14T20:38:54.104" v="5123" actId="14100"/>
          <ac:spMkLst>
            <pc:docMk/>
            <pc:sldMk cId="3078552714" sldId="341"/>
            <ac:spMk id="2536" creationId="{D691BB92-7A3B-B51B-90F7-2E44C8A49264}"/>
          </ac:spMkLst>
        </pc:spChg>
        <pc:spChg chg="add mod">
          <ac:chgData name="Muhamad Haykal Hanif Gifari Adi" userId="7e0a8149-3e1a-49a1-a179-9081aa5480b5" providerId="ADAL" clId="{63E85831-4A51-457A-862D-180A72EE8F58}" dt="2024-01-14T20:07:58.363" v="5091" actId="1076"/>
          <ac:spMkLst>
            <pc:docMk/>
            <pc:sldMk cId="3078552714" sldId="341"/>
            <ac:spMk id="2541" creationId="{83FA8DBD-B80B-3917-414C-5E622F554D6C}"/>
          </ac:spMkLst>
        </pc:spChg>
        <pc:spChg chg="add mod">
          <ac:chgData name="Muhamad Haykal Hanif Gifari Adi" userId="7e0a8149-3e1a-49a1-a179-9081aa5480b5" providerId="ADAL" clId="{63E85831-4A51-457A-862D-180A72EE8F58}" dt="2024-01-14T20:08:03.382" v="5095" actId="20577"/>
          <ac:spMkLst>
            <pc:docMk/>
            <pc:sldMk cId="3078552714" sldId="341"/>
            <ac:spMk id="2542" creationId="{36DF4C5C-1EA5-B75C-B8E1-55C075F93828}"/>
          </ac:spMkLst>
        </pc:spChg>
        <pc:spChg chg="add mod">
          <ac:chgData name="Muhamad Haykal Hanif Gifari Adi" userId="7e0a8149-3e1a-49a1-a179-9081aa5480b5" providerId="ADAL" clId="{63E85831-4A51-457A-862D-180A72EE8F58}" dt="2024-01-14T20:08:09.843" v="5101" actId="20577"/>
          <ac:spMkLst>
            <pc:docMk/>
            <pc:sldMk cId="3078552714" sldId="341"/>
            <ac:spMk id="2543" creationId="{96D8769F-91F4-F708-C699-BDD7ADB09D2B}"/>
          </ac:spMkLst>
        </pc:spChg>
        <pc:spChg chg="add mod">
          <ac:chgData name="Muhamad Haykal Hanif Gifari Adi" userId="7e0a8149-3e1a-49a1-a179-9081aa5480b5" providerId="ADAL" clId="{63E85831-4A51-457A-862D-180A72EE8F58}" dt="2024-01-14T20:08:17.753" v="5105" actId="20577"/>
          <ac:spMkLst>
            <pc:docMk/>
            <pc:sldMk cId="3078552714" sldId="341"/>
            <ac:spMk id="2544" creationId="{195C52FF-0DDE-9C8B-6DFD-98CAA08F2DA4}"/>
          </ac:spMkLst>
        </pc:spChg>
        <pc:spChg chg="add mod">
          <ac:chgData name="Muhamad Haykal Hanif Gifari Adi" userId="7e0a8149-3e1a-49a1-a179-9081aa5480b5" providerId="ADAL" clId="{63E85831-4A51-457A-862D-180A72EE8F58}" dt="2024-01-14T20:08:23.620" v="5109" actId="20577"/>
          <ac:spMkLst>
            <pc:docMk/>
            <pc:sldMk cId="3078552714" sldId="341"/>
            <ac:spMk id="2545" creationId="{64D6BBDE-8CF7-FD91-B3F0-CCD9F806C8E5}"/>
          </ac:spMkLst>
        </pc:spChg>
        <pc:spChg chg="add mod">
          <ac:chgData name="Muhamad Haykal Hanif Gifari Adi" userId="7e0a8149-3e1a-49a1-a179-9081aa5480b5" providerId="ADAL" clId="{63E85831-4A51-457A-862D-180A72EE8F58}" dt="2024-01-14T20:08:38.158" v="5113" actId="20577"/>
          <ac:spMkLst>
            <pc:docMk/>
            <pc:sldMk cId="3078552714" sldId="341"/>
            <ac:spMk id="2546" creationId="{FFFBF7CB-D867-55E4-59E0-8ACD9D1BEBB1}"/>
          </ac:spMkLst>
        </pc:spChg>
        <pc:spChg chg="add mod">
          <ac:chgData name="Muhamad Haykal Hanif Gifari Adi" userId="7e0a8149-3e1a-49a1-a179-9081aa5480b5" providerId="ADAL" clId="{63E85831-4A51-457A-862D-180A72EE8F58}" dt="2024-01-14T20:08:46.512" v="5117" actId="20577"/>
          <ac:spMkLst>
            <pc:docMk/>
            <pc:sldMk cId="3078552714" sldId="341"/>
            <ac:spMk id="2547" creationId="{3500F43E-93BE-7DD0-14D1-4D0D9D1DD550}"/>
          </ac:spMkLst>
        </pc:spChg>
        <pc:spChg chg="add mod">
          <ac:chgData name="Muhamad Haykal Hanif Gifari Adi" userId="7e0a8149-3e1a-49a1-a179-9081aa5480b5" providerId="ADAL" clId="{63E85831-4A51-457A-862D-180A72EE8F58}" dt="2024-01-14T20:08:54.432" v="5121" actId="20577"/>
          <ac:spMkLst>
            <pc:docMk/>
            <pc:sldMk cId="3078552714" sldId="341"/>
            <ac:spMk id="2548" creationId="{D4B89BE1-BED3-09F3-5579-E0B91A3C3926}"/>
          </ac:spMkLst>
        </pc:spChg>
        <pc:grpChg chg="del">
          <ac:chgData name="Muhamad Haykal Hanif Gifari Adi" userId="7e0a8149-3e1a-49a1-a179-9081aa5480b5" providerId="ADAL" clId="{63E85831-4A51-457A-862D-180A72EE8F58}" dt="2024-01-12T12:31:16.456" v="389" actId="478"/>
          <ac:grpSpMkLst>
            <pc:docMk/>
            <pc:sldMk cId="3078552714" sldId="341"/>
            <ac:grpSpMk id="49" creationId="{B145E42C-B66B-0373-DE4F-6B70013C30AA}"/>
          </ac:grpSpMkLst>
        </pc:grpChg>
        <pc:grpChg chg="del">
          <ac:chgData name="Muhamad Haykal Hanif Gifari Adi" userId="7e0a8149-3e1a-49a1-a179-9081aa5480b5" providerId="ADAL" clId="{63E85831-4A51-457A-862D-180A72EE8F58}" dt="2024-01-12T12:31:16.456" v="389" actId="478"/>
          <ac:grpSpMkLst>
            <pc:docMk/>
            <pc:sldMk cId="3078552714" sldId="341"/>
            <ac:grpSpMk id="53" creationId="{203B52E6-E0FE-7B9B-8AA8-3FE0E402A764}"/>
          </ac:grpSpMkLst>
        </pc:grpChg>
        <pc:grpChg chg="add mod">
          <ac:chgData name="Muhamad Haykal Hanif Gifari Adi" userId="7e0a8149-3e1a-49a1-a179-9081aa5480b5" providerId="ADAL" clId="{63E85831-4A51-457A-862D-180A72EE8F58}" dt="2024-01-14T16:14:32.690" v="4033" actId="1076"/>
          <ac:grpSpMkLst>
            <pc:docMk/>
            <pc:sldMk cId="3078552714" sldId="341"/>
            <ac:grpSpMk id="2468" creationId="{0FCBCD4E-F88D-EABF-E2E0-D5FEDC854E9E}"/>
          </ac:grpSpMkLst>
        </pc:grpChg>
        <pc:grpChg chg="add del mod">
          <ac:chgData name="Muhamad Haykal Hanif Gifari Adi" userId="7e0a8149-3e1a-49a1-a179-9081aa5480b5" providerId="ADAL" clId="{63E85831-4A51-457A-862D-180A72EE8F58}" dt="2024-01-14T19:49:20.225" v="5032" actId="165"/>
          <ac:grpSpMkLst>
            <pc:docMk/>
            <pc:sldMk cId="3078552714" sldId="341"/>
            <ac:grpSpMk id="2537" creationId="{20047AA7-EF47-3761-552C-4973D7240E4C}"/>
          </ac:grpSpMkLst>
        </pc:grpChg>
        <pc:picChg chg="add del mod">
          <ac:chgData name="Muhamad Haykal Hanif Gifari Adi" userId="7e0a8149-3e1a-49a1-a179-9081aa5480b5" providerId="ADAL" clId="{63E85831-4A51-457A-862D-180A72EE8F58}" dt="2024-01-13T15:03:44.543" v="1134" actId="1076"/>
          <ac:picMkLst>
            <pc:docMk/>
            <pc:sldMk cId="3078552714" sldId="341"/>
            <ac:picMk id="2050" creationId="{39060F49-E2F3-B9EE-2E07-E6F065095732}"/>
          </ac:picMkLst>
        </pc:picChg>
        <pc:picChg chg="add mod">
          <ac:chgData name="Muhamad Haykal Hanif Gifari Adi" userId="7e0a8149-3e1a-49a1-a179-9081aa5480b5" providerId="ADAL" clId="{63E85831-4A51-457A-862D-180A72EE8F58}" dt="2024-01-14T16:35:25.560" v="4151" actId="1076"/>
          <ac:picMkLst>
            <pc:docMk/>
            <pc:sldMk cId="3078552714" sldId="341"/>
            <ac:picMk id="2052" creationId="{C0CE5EED-C7D7-19F6-37B5-168708E3FE87}"/>
          </ac:picMkLst>
        </pc:picChg>
        <pc:picChg chg="add mod">
          <ac:chgData name="Muhamad Haykal Hanif Gifari Adi" userId="7e0a8149-3e1a-49a1-a179-9081aa5480b5" providerId="ADAL" clId="{63E85831-4A51-457A-862D-180A72EE8F58}" dt="2024-01-14T16:35:21.465" v="4150" actId="1076"/>
          <ac:picMkLst>
            <pc:docMk/>
            <pc:sldMk cId="3078552714" sldId="341"/>
            <ac:picMk id="2054" creationId="{69A85F6C-3724-3405-855B-09BEC5B24FAD}"/>
          </ac:picMkLst>
        </pc:picChg>
        <pc:picChg chg="add del mod">
          <ac:chgData name="Muhamad Haykal Hanif Gifari Adi" userId="7e0a8149-3e1a-49a1-a179-9081aa5480b5" providerId="ADAL" clId="{63E85831-4A51-457A-862D-180A72EE8F58}" dt="2024-01-13T15:03:43.496" v="1133" actId="1076"/>
          <ac:picMkLst>
            <pc:docMk/>
            <pc:sldMk cId="3078552714" sldId="341"/>
            <ac:picMk id="2056" creationId="{8788ED8C-3B86-1C28-7890-6E07CB3FC72B}"/>
          </ac:picMkLst>
        </pc:picChg>
        <pc:picChg chg="add del mod">
          <ac:chgData name="Muhamad Haykal Hanif Gifari Adi" userId="7e0a8149-3e1a-49a1-a179-9081aa5480b5" providerId="ADAL" clId="{63E85831-4A51-457A-862D-180A72EE8F58}" dt="2024-01-13T13:12:24.935" v="889" actId="478"/>
          <ac:picMkLst>
            <pc:docMk/>
            <pc:sldMk cId="3078552714" sldId="341"/>
            <ac:picMk id="2374" creationId="{1FD0F500-E3BE-8D6E-948F-A37EEE5B9DFB}"/>
          </ac:picMkLst>
        </pc:picChg>
        <pc:picChg chg="add del mod">
          <ac:chgData name="Muhamad Haykal Hanif Gifari Adi" userId="7e0a8149-3e1a-49a1-a179-9081aa5480b5" providerId="ADAL" clId="{63E85831-4A51-457A-862D-180A72EE8F58}" dt="2024-01-14T14:31:03.698" v="3858" actId="21"/>
          <ac:picMkLst>
            <pc:docMk/>
            <pc:sldMk cId="3078552714" sldId="341"/>
            <ac:picMk id="2376" creationId="{A5332FE7-5C7D-3873-1A47-6CEA6BBD79EF}"/>
          </ac:picMkLst>
        </pc:picChg>
        <pc:picChg chg="add del mod">
          <ac:chgData name="Muhamad Haykal Hanif Gifari Adi" userId="7e0a8149-3e1a-49a1-a179-9081aa5480b5" providerId="ADAL" clId="{63E85831-4A51-457A-862D-180A72EE8F58}" dt="2024-01-13T14:07:40.835" v="906" actId="478"/>
          <ac:picMkLst>
            <pc:docMk/>
            <pc:sldMk cId="3078552714" sldId="341"/>
            <ac:picMk id="2379" creationId="{6B46C6C9-E4A7-1058-85BD-CCA85ADEA3DB}"/>
          </ac:picMkLst>
        </pc:picChg>
        <pc:picChg chg="add del mod modCrop">
          <ac:chgData name="Muhamad Haykal Hanif Gifari Adi" userId="7e0a8149-3e1a-49a1-a179-9081aa5480b5" providerId="ADAL" clId="{63E85831-4A51-457A-862D-180A72EE8F58}" dt="2024-01-13T14:12:58.260" v="949" actId="478"/>
          <ac:picMkLst>
            <pc:docMk/>
            <pc:sldMk cId="3078552714" sldId="341"/>
            <ac:picMk id="2380" creationId="{F9F8F543-D5BD-63FD-0A02-721D8C12F03E}"/>
          </ac:picMkLst>
        </pc:picChg>
        <pc:picChg chg="add del mod modCrop">
          <ac:chgData name="Muhamad Haykal Hanif Gifari Adi" userId="7e0a8149-3e1a-49a1-a179-9081aa5480b5" providerId="ADAL" clId="{63E85831-4A51-457A-862D-180A72EE8F58}" dt="2024-01-13T23:14:08.344" v="3549" actId="478"/>
          <ac:picMkLst>
            <pc:docMk/>
            <pc:sldMk cId="3078552714" sldId="341"/>
            <ac:picMk id="2394" creationId="{0449C990-5B35-EEEC-8FC5-6FC7C4111D85}"/>
          </ac:picMkLst>
        </pc:picChg>
        <pc:picChg chg="add del mod modCrop">
          <ac:chgData name="Muhamad Haykal Hanif Gifari Adi" userId="7e0a8149-3e1a-49a1-a179-9081aa5480b5" providerId="ADAL" clId="{63E85831-4A51-457A-862D-180A72EE8F58}" dt="2024-01-13T14:35:13.466" v="975" actId="478"/>
          <ac:picMkLst>
            <pc:docMk/>
            <pc:sldMk cId="3078552714" sldId="341"/>
            <ac:picMk id="2397" creationId="{80C882A9-2A86-8F0E-57BD-C58EA2129D7F}"/>
          </ac:picMkLst>
        </pc:picChg>
        <pc:picChg chg="add del mod modCrop">
          <ac:chgData name="Muhamad Haykal Hanif Gifari Adi" userId="7e0a8149-3e1a-49a1-a179-9081aa5480b5" providerId="ADAL" clId="{63E85831-4A51-457A-862D-180A72EE8F58}" dt="2024-01-14T12:49:58.316" v="3642" actId="1076"/>
          <ac:picMkLst>
            <pc:docMk/>
            <pc:sldMk cId="3078552714" sldId="341"/>
            <ac:picMk id="2398" creationId="{0D6B1E17-88D7-7E4F-EDFA-5FF8421694F7}"/>
          </ac:picMkLst>
        </pc:picChg>
        <pc:picChg chg="add mod ord modCrop">
          <ac:chgData name="Muhamad Haykal Hanif Gifari Adi" userId="7e0a8149-3e1a-49a1-a179-9081aa5480b5" providerId="ADAL" clId="{63E85831-4A51-457A-862D-180A72EE8F58}" dt="2024-01-14T13:27:06.632" v="3677" actId="164"/>
          <ac:picMkLst>
            <pc:docMk/>
            <pc:sldMk cId="3078552714" sldId="341"/>
            <ac:picMk id="2461" creationId="{6F0C2A5A-3B43-BE74-6202-1F59027FB4D6}"/>
          </ac:picMkLst>
        </pc:picChg>
        <pc:picChg chg="add del mod">
          <ac:chgData name="Muhamad Haykal Hanif Gifari Adi" userId="7e0a8149-3e1a-49a1-a179-9081aa5480b5" providerId="ADAL" clId="{63E85831-4A51-457A-862D-180A72EE8F58}" dt="2024-01-14T12:51:59.386" v="3645" actId="478"/>
          <ac:picMkLst>
            <pc:docMk/>
            <pc:sldMk cId="3078552714" sldId="341"/>
            <ac:picMk id="2463" creationId="{2841BBE7-73BC-41F8-34F4-E3FA9ADE2209}"/>
          </ac:picMkLst>
        </pc:picChg>
        <pc:picChg chg="add del mod modCrop">
          <ac:chgData name="Muhamad Haykal Hanif Gifari Adi" userId="7e0a8149-3e1a-49a1-a179-9081aa5480b5" providerId="ADAL" clId="{63E85831-4A51-457A-862D-180A72EE8F58}" dt="2024-01-14T13:24:43.620" v="3653" actId="478"/>
          <ac:picMkLst>
            <pc:docMk/>
            <pc:sldMk cId="3078552714" sldId="341"/>
            <ac:picMk id="2465" creationId="{4880BDE3-951B-8DEA-28E1-7A0DF167C7D3}"/>
          </ac:picMkLst>
        </pc:picChg>
        <pc:picChg chg="add mod modCrop">
          <ac:chgData name="Muhamad Haykal Hanif Gifari Adi" userId="7e0a8149-3e1a-49a1-a179-9081aa5480b5" providerId="ADAL" clId="{63E85831-4A51-457A-862D-180A72EE8F58}" dt="2024-01-14T14:38:07.005" v="3931" actId="1076"/>
          <ac:picMkLst>
            <pc:docMk/>
            <pc:sldMk cId="3078552714" sldId="341"/>
            <ac:picMk id="2467" creationId="{66247BF4-F764-7732-2A2B-ED0DFA28D244}"/>
          </ac:picMkLst>
        </pc:picChg>
        <pc:picChg chg="add del mod">
          <ac:chgData name="Muhamad Haykal Hanif Gifari Adi" userId="7e0a8149-3e1a-49a1-a179-9081aa5480b5" providerId="ADAL" clId="{63E85831-4A51-457A-862D-180A72EE8F58}" dt="2024-01-14T19:50:23.612" v="5053" actId="478"/>
          <ac:picMkLst>
            <pc:docMk/>
            <pc:sldMk cId="3078552714" sldId="341"/>
            <ac:picMk id="2528" creationId="{B75D499A-DE08-6816-623D-FAE6D7993125}"/>
          </ac:picMkLst>
        </pc:picChg>
        <pc:picChg chg="add del mod">
          <ac:chgData name="Muhamad Haykal Hanif Gifari Adi" userId="7e0a8149-3e1a-49a1-a179-9081aa5480b5" providerId="ADAL" clId="{63E85831-4A51-457A-862D-180A72EE8F58}" dt="2024-01-14T20:05:49.736" v="5058" actId="478"/>
          <ac:picMkLst>
            <pc:docMk/>
            <pc:sldMk cId="3078552714" sldId="341"/>
            <ac:picMk id="2538" creationId="{72466226-CB73-70E5-3C1D-5AACAAABABC7}"/>
          </ac:picMkLst>
        </pc:picChg>
        <pc:picChg chg="add mod ord">
          <ac:chgData name="Muhamad Haykal Hanif Gifari Adi" userId="7e0a8149-3e1a-49a1-a179-9081aa5480b5" providerId="ADAL" clId="{63E85831-4A51-457A-862D-180A72EE8F58}" dt="2024-01-14T20:06:54.714" v="5078" actId="1076"/>
          <ac:picMkLst>
            <pc:docMk/>
            <pc:sldMk cId="3078552714" sldId="341"/>
            <ac:picMk id="2540" creationId="{76D42B36-2592-D27C-180B-FE41ADFC1887}"/>
          </ac:picMkLst>
        </pc:picChg>
        <pc:cxnChg chg="add mod">
          <ac:chgData name="Muhamad Haykal Hanif Gifari Adi" userId="7e0a8149-3e1a-49a1-a179-9081aa5480b5" providerId="ADAL" clId="{63E85831-4A51-457A-862D-180A72EE8F58}" dt="2024-01-14T16:35:25.560" v="4151" actId="1076"/>
          <ac:cxnSpMkLst>
            <pc:docMk/>
            <pc:sldMk cId="3078552714" sldId="341"/>
            <ac:cxnSpMk id="21" creationId="{0E7BBEAA-728F-138E-C9F4-AC0A99E7158C}"/>
          </ac:cxnSpMkLst>
        </pc:cxnChg>
        <pc:cxnChg chg="add mod">
          <ac:chgData name="Muhamad Haykal Hanif Gifari Adi" userId="7e0a8149-3e1a-49a1-a179-9081aa5480b5" providerId="ADAL" clId="{63E85831-4A51-457A-862D-180A72EE8F58}" dt="2024-01-14T16:35:25.560" v="4151" actId="1076"/>
          <ac:cxnSpMkLst>
            <pc:docMk/>
            <pc:sldMk cId="3078552714" sldId="341"/>
            <ac:cxnSpMk id="22" creationId="{97BBC266-4AD7-D6DE-A570-0634A7EBA268}"/>
          </ac:cxnSpMkLst>
        </pc:cxnChg>
        <pc:cxnChg chg="add mod">
          <ac:chgData name="Muhamad Haykal Hanif Gifari Adi" userId="7e0a8149-3e1a-49a1-a179-9081aa5480b5" providerId="ADAL" clId="{63E85831-4A51-457A-862D-180A72EE8F58}" dt="2024-01-14T16:35:25.560" v="4151" actId="1076"/>
          <ac:cxnSpMkLst>
            <pc:docMk/>
            <pc:sldMk cId="3078552714" sldId="341"/>
            <ac:cxnSpMk id="25" creationId="{1CB13D4E-A18B-906D-CF90-16271928E556}"/>
          </ac:cxnSpMkLst>
        </pc:cxnChg>
        <pc:cxnChg chg="add mod">
          <ac:chgData name="Muhamad Haykal Hanif Gifari Adi" userId="7e0a8149-3e1a-49a1-a179-9081aa5480b5" providerId="ADAL" clId="{63E85831-4A51-457A-862D-180A72EE8F58}" dt="2024-01-14T16:35:25.560" v="4151" actId="1076"/>
          <ac:cxnSpMkLst>
            <pc:docMk/>
            <pc:sldMk cId="3078552714" sldId="341"/>
            <ac:cxnSpMk id="28" creationId="{C6C6B3E4-3DA5-3DEE-4E0B-56C878086719}"/>
          </ac:cxnSpMkLst>
        </pc:cxnChg>
        <pc:cxnChg chg="add mod">
          <ac:chgData name="Muhamad Haykal Hanif Gifari Adi" userId="7e0a8149-3e1a-49a1-a179-9081aa5480b5" providerId="ADAL" clId="{63E85831-4A51-457A-862D-180A72EE8F58}" dt="2024-01-14T16:35:25.560" v="4151" actId="1076"/>
          <ac:cxnSpMkLst>
            <pc:docMk/>
            <pc:sldMk cId="3078552714" sldId="341"/>
            <ac:cxnSpMk id="31" creationId="{257693D3-9005-F134-37D8-3A0328D2B367}"/>
          </ac:cxnSpMkLst>
        </pc:cxnChg>
        <pc:cxnChg chg="add mod">
          <ac:chgData name="Muhamad Haykal Hanif Gifari Adi" userId="7e0a8149-3e1a-49a1-a179-9081aa5480b5" providerId="ADAL" clId="{63E85831-4A51-457A-862D-180A72EE8F58}" dt="2024-01-14T16:35:25.560" v="4151" actId="1076"/>
          <ac:cxnSpMkLst>
            <pc:docMk/>
            <pc:sldMk cId="3078552714" sldId="341"/>
            <ac:cxnSpMk id="34" creationId="{F6AD75FA-8227-510C-2897-53E7693930AE}"/>
          </ac:cxnSpMkLst>
        </pc:cxnChg>
        <pc:cxnChg chg="add mod">
          <ac:chgData name="Muhamad Haykal Hanif Gifari Adi" userId="7e0a8149-3e1a-49a1-a179-9081aa5480b5" providerId="ADAL" clId="{63E85831-4A51-457A-862D-180A72EE8F58}" dt="2024-01-14T16:35:25.560" v="4151" actId="1076"/>
          <ac:cxnSpMkLst>
            <pc:docMk/>
            <pc:sldMk cId="3078552714" sldId="341"/>
            <ac:cxnSpMk id="40" creationId="{22E42D64-4945-15CF-56EE-448F163A1E32}"/>
          </ac:cxnSpMkLst>
        </pc:cxnChg>
        <pc:cxnChg chg="add mod">
          <ac:chgData name="Muhamad Haykal Hanif Gifari Adi" userId="7e0a8149-3e1a-49a1-a179-9081aa5480b5" providerId="ADAL" clId="{63E85831-4A51-457A-862D-180A72EE8F58}" dt="2024-01-14T16:35:25.560" v="4151" actId="1076"/>
          <ac:cxnSpMkLst>
            <pc:docMk/>
            <pc:sldMk cId="3078552714" sldId="341"/>
            <ac:cxnSpMk id="46" creationId="{45F5D67B-CBE7-C6AC-D826-D229F727B797}"/>
          </ac:cxnSpMkLst>
        </pc:cxnChg>
        <pc:cxnChg chg="add del mod">
          <ac:chgData name="Muhamad Haykal Hanif Gifari Adi" userId="7e0a8149-3e1a-49a1-a179-9081aa5480b5" providerId="ADAL" clId="{63E85831-4A51-457A-862D-180A72EE8F58}" dt="2024-01-13T12:09:31.082" v="518" actId="478"/>
          <ac:cxnSpMkLst>
            <pc:docMk/>
            <pc:sldMk cId="3078552714" sldId="341"/>
            <ac:cxnSpMk id="2055" creationId="{6695D13F-9150-53A3-AA2C-321C85165A0F}"/>
          </ac:cxnSpMkLst>
        </pc:cxnChg>
        <pc:cxnChg chg="add mod">
          <ac:chgData name="Muhamad Haykal Hanif Gifari Adi" userId="7e0a8149-3e1a-49a1-a179-9081aa5480b5" providerId="ADAL" clId="{63E85831-4A51-457A-862D-180A72EE8F58}" dt="2024-01-14T16:35:21.465" v="4150" actId="1076"/>
          <ac:cxnSpMkLst>
            <pc:docMk/>
            <pc:sldMk cId="3078552714" sldId="341"/>
            <ac:cxnSpMk id="2057" creationId="{7AB5F2B7-3D16-B762-659D-B010E3CDD4BB}"/>
          </ac:cxnSpMkLst>
        </pc:cxnChg>
        <pc:cxnChg chg="add mod">
          <ac:chgData name="Muhamad Haykal Hanif Gifari Adi" userId="7e0a8149-3e1a-49a1-a179-9081aa5480b5" providerId="ADAL" clId="{63E85831-4A51-457A-862D-180A72EE8F58}" dt="2024-01-14T16:35:21.465" v="4150" actId="1076"/>
          <ac:cxnSpMkLst>
            <pc:docMk/>
            <pc:sldMk cId="3078552714" sldId="341"/>
            <ac:cxnSpMk id="2060" creationId="{D9686427-3D43-71D5-3EC3-BA0973EC89A9}"/>
          </ac:cxnSpMkLst>
        </pc:cxnChg>
        <pc:cxnChg chg="add mod">
          <ac:chgData name="Muhamad Haykal Hanif Gifari Adi" userId="7e0a8149-3e1a-49a1-a179-9081aa5480b5" providerId="ADAL" clId="{63E85831-4A51-457A-862D-180A72EE8F58}" dt="2024-01-14T16:35:21.465" v="4150" actId="1076"/>
          <ac:cxnSpMkLst>
            <pc:docMk/>
            <pc:sldMk cId="3078552714" sldId="341"/>
            <ac:cxnSpMk id="2063" creationId="{15FBCB6E-CB49-098F-1A97-A5F086B3B09B}"/>
          </ac:cxnSpMkLst>
        </pc:cxnChg>
        <pc:cxnChg chg="add mod">
          <ac:chgData name="Muhamad Haykal Hanif Gifari Adi" userId="7e0a8149-3e1a-49a1-a179-9081aa5480b5" providerId="ADAL" clId="{63E85831-4A51-457A-862D-180A72EE8F58}" dt="2024-01-14T16:35:21.465" v="4150" actId="1076"/>
          <ac:cxnSpMkLst>
            <pc:docMk/>
            <pc:sldMk cId="3078552714" sldId="341"/>
            <ac:cxnSpMk id="2066" creationId="{79B19934-67F5-977B-C064-E9ECE7033D50}"/>
          </ac:cxnSpMkLst>
        </pc:cxnChg>
        <pc:cxnChg chg="add mod">
          <ac:chgData name="Muhamad Haykal Hanif Gifari Adi" userId="7e0a8149-3e1a-49a1-a179-9081aa5480b5" providerId="ADAL" clId="{63E85831-4A51-457A-862D-180A72EE8F58}" dt="2024-01-14T16:35:21.465" v="4150" actId="1076"/>
          <ac:cxnSpMkLst>
            <pc:docMk/>
            <pc:sldMk cId="3078552714" sldId="341"/>
            <ac:cxnSpMk id="2069" creationId="{1983A745-C9D1-4A5E-FD84-634E6B042B69}"/>
          </ac:cxnSpMkLst>
        </pc:cxnChg>
        <pc:cxnChg chg="add mod">
          <ac:chgData name="Muhamad Haykal Hanif Gifari Adi" userId="7e0a8149-3e1a-49a1-a179-9081aa5480b5" providerId="ADAL" clId="{63E85831-4A51-457A-862D-180A72EE8F58}" dt="2024-01-14T16:35:21.465" v="4150" actId="1076"/>
          <ac:cxnSpMkLst>
            <pc:docMk/>
            <pc:sldMk cId="3078552714" sldId="341"/>
            <ac:cxnSpMk id="2072" creationId="{FA153A13-EAB9-6F12-0008-8D1C637A3039}"/>
          </ac:cxnSpMkLst>
        </pc:cxnChg>
        <pc:cxnChg chg="add mod">
          <ac:chgData name="Muhamad Haykal Hanif Gifari Adi" userId="7e0a8149-3e1a-49a1-a179-9081aa5480b5" providerId="ADAL" clId="{63E85831-4A51-457A-862D-180A72EE8F58}" dt="2024-01-14T16:35:21.465" v="4150" actId="1076"/>
          <ac:cxnSpMkLst>
            <pc:docMk/>
            <pc:sldMk cId="3078552714" sldId="341"/>
            <ac:cxnSpMk id="2075" creationId="{AE4C184B-A31F-295A-8455-3A3F07DF58C2}"/>
          </ac:cxnSpMkLst>
        </pc:cxnChg>
        <pc:cxnChg chg="add mod">
          <ac:chgData name="Muhamad Haykal Hanif Gifari Adi" userId="7e0a8149-3e1a-49a1-a179-9081aa5480b5" providerId="ADAL" clId="{63E85831-4A51-457A-862D-180A72EE8F58}" dt="2024-01-14T16:35:21.465" v="4150" actId="1076"/>
          <ac:cxnSpMkLst>
            <pc:docMk/>
            <pc:sldMk cId="3078552714" sldId="341"/>
            <ac:cxnSpMk id="2078" creationId="{FD78649A-928B-EDF0-542F-8E04DF209424}"/>
          </ac:cxnSpMkLst>
        </pc:cxnChg>
        <pc:cxnChg chg="add mod">
          <ac:chgData name="Muhamad Haykal Hanif Gifari Adi" userId="7e0a8149-3e1a-49a1-a179-9081aa5480b5" providerId="ADAL" clId="{63E85831-4A51-457A-862D-180A72EE8F58}" dt="2024-01-14T16:13:54.810" v="4022" actId="1037"/>
          <ac:cxnSpMkLst>
            <pc:docMk/>
            <pc:sldMk cId="3078552714" sldId="341"/>
            <ac:cxnSpMk id="2198" creationId="{0C42031A-682C-7827-7C7D-1C2CD14A7907}"/>
          </ac:cxnSpMkLst>
        </pc:cxnChg>
        <pc:cxnChg chg="add mod">
          <ac:chgData name="Muhamad Haykal Hanif Gifari Adi" userId="7e0a8149-3e1a-49a1-a179-9081aa5480b5" providerId="ADAL" clId="{63E85831-4A51-457A-862D-180A72EE8F58}" dt="2024-01-14T16:13:54.810" v="4022" actId="1037"/>
          <ac:cxnSpMkLst>
            <pc:docMk/>
            <pc:sldMk cId="3078552714" sldId="341"/>
            <ac:cxnSpMk id="2200" creationId="{369B6BC9-1313-C99B-3223-54CB44208099}"/>
          </ac:cxnSpMkLst>
        </pc:cxnChg>
        <pc:cxnChg chg="add mod">
          <ac:chgData name="Muhamad Haykal Hanif Gifari Adi" userId="7e0a8149-3e1a-49a1-a179-9081aa5480b5" providerId="ADAL" clId="{63E85831-4A51-457A-862D-180A72EE8F58}" dt="2024-01-14T16:13:54.810" v="4022" actId="1037"/>
          <ac:cxnSpMkLst>
            <pc:docMk/>
            <pc:sldMk cId="3078552714" sldId="341"/>
            <ac:cxnSpMk id="2205" creationId="{11A09DA0-81CD-C51E-B3ED-AD185AFFFDB2}"/>
          </ac:cxnSpMkLst>
        </pc:cxnChg>
        <pc:cxnChg chg="add mod">
          <ac:chgData name="Muhamad Haykal Hanif Gifari Adi" userId="7e0a8149-3e1a-49a1-a179-9081aa5480b5" providerId="ADAL" clId="{63E85831-4A51-457A-862D-180A72EE8F58}" dt="2024-01-14T16:13:54.810" v="4022" actId="1037"/>
          <ac:cxnSpMkLst>
            <pc:docMk/>
            <pc:sldMk cId="3078552714" sldId="341"/>
            <ac:cxnSpMk id="2210" creationId="{DF947DB2-B788-D8A3-5F0B-0518AA44D96F}"/>
          </ac:cxnSpMkLst>
        </pc:cxnChg>
        <pc:cxnChg chg="add mod">
          <ac:chgData name="Muhamad Haykal Hanif Gifari Adi" userId="7e0a8149-3e1a-49a1-a179-9081aa5480b5" providerId="ADAL" clId="{63E85831-4A51-457A-862D-180A72EE8F58}" dt="2024-01-14T16:13:54.810" v="4022" actId="1037"/>
          <ac:cxnSpMkLst>
            <pc:docMk/>
            <pc:sldMk cId="3078552714" sldId="341"/>
            <ac:cxnSpMk id="2214" creationId="{0626A523-8C24-4A4E-FDF2-E99919954358}"/>
          </ac:cxnSpMkLst>
        </pc:cxnChg>
        <pc:cxnChg chg="add mod">
          <ac:chgData name="Muhamad Haykal Hanif Gifari Adi" userId="7e0a8149-3e1a-49a1-a179-9081aa5480b5" providerId="ADAL" clId="{63E85831-4A51-457A-862D-180A72EE8F58}" dt="2024-01-14T16:13:54.810" v="4022" actId="1037"/>
          <ac:cxnSpMkLst>
            <pc:docMk/>
            <pc:sldMk cId="3078552714" sldId="341"/>
            <ac:cxnSpMk id="2218" creationId="{C70D886B-CC6E-E16E-1778-44F250319252}"/>
          </ac:cxnSpMkLst>
        </pc:cxnChg>
        <pc:cxnChg chg="add mod">
          <ac:chgData name="Muhamad Haykal Hanif Gifari Adi" userId="7e0a8149-3e1a-49a1-a179-9081aa5480b5" providerId="ADAL" clId="{63E85831-4A51-457A-862D-180A72EE8F58}" dt="2024-01-14T16:13:54.810" v="4022" actId="1037"/>
          <ac:cxnSpMkLst>
            <pc:docMk/>
            <pc:sldMk cId="3078552714" sldId="341"/>
            <ac:cxnSpMk id="2222" creationId="{C255C2BD-1F66-5001-F6C4-449B98FA08F3}"/>
          </ac:cxnSpMkLst>
        </pc:cxnChg>
        <pc:cxnChg chg="add mod">
          <ac:chgData name="Muhamad Haykal Hanif Gifari Adi" userId="7e0a8149-3e1a-49a1-a179-9081aa5480b5" providerId="ADAL" clId="{63E85831-4A51-457A-862D-180A72EE8F58}" dt="2024-01-14T20:07:32.658" v="5083" actId="1076"/>
          <ac:cxnSpMkLst>
            <pc:docMk/>
            <pc:sldMk cId="3078552714" sldId="341"/>
            <ac:cxnSpMk id="2226" creationId="{490A565F-11FE-D125-FE3F-FBAC56DF145F}"/>
          </ac:cxnSpMkLst>
        </pc:cxnChg>
        <pc:cxnChg chg="add del mod">
          <ac:chgData name="Muhamad Haykal Hanif Gifari Adi" userId="7e0a8149-3e1a-49a1-a179-9081aa5480b5" providerId="ADAL" clId="{63E85831-4A51-457A-862D-180A72EE8F58}" dt="2024-01-13T12:34:28.507" v="715" actId="11529"/>
          <ac:cxnSpMkLst>
            <pc:docMk/>
            <pc:sldMk cId="3078552714" sldId="341"/>
            <ac:cxnSpMk id="2234" creationId="{A260F931-8B83-5406-7022-3302559BC27D}"/>
          </ac:cxnSpMkLst>
        </pc:cxnChg>
        <pc:cxnChg chg="add del mod">
          <ac:chgData name="Muhamad Haykal Hanif Gifari Adi" userId="7e0a8149-3e1a-49a1-a179-9081aa5480b5" providerId="ADAL" clId="{63E85831-4A51-457A-862D-180A72EE8F58}" dt="2024-01-13T12:35:06.769" v="717" actId="478"/>
          <ac:cxnSpMkLst>
            <pc:docMk/>
            <pc:sldMk cId="3078552714" sldId="341"/>
            <ac:cxnSpMk id="2236" creationId="{A308D5A3-411F-23F6-0F80-E642D49A0031}"/>
          </ac:cxnSpMkLst>
        </pc:cxnChg>
        <pc:cxnChg chg="add del mod">
          <ac:chgData name="Muhamad Haykal Hanif Gifari Adi" userId="7e0a8149-3e1a-49a1-a179-9081aa5480b5" providerId="ADAL" clId="{63E85831-4A51-457A-862D-180A72EE8F58}" dt="2024-01-13T12:35:28.607" v="719" actId="478"/>
          <ac:cxnSpMkLst>
            <pc:docMk/>
            <pc:sldMk cId="3078552714" sldId="341"/>
            <ac:cxnSpMk id="2238" creationId="{7DBDA34C-7CB4-E087-AC01-88ECCA943667}"/>
          </ac:cxnSpMkLst>
        </pc:cxnChg>
        <pc:cxnChg chg="add del mod">
          <ac:chgData name="Muhamad Haykal Hanif Gifari Adi" userId="7e0a8149-3e1a-49a1-a179-9081aa5480b5" providerId="ADAL" clId="{63E85831-4A51-457A-862D-180A72EE8F58}" dt="2024-01-13T14:55:43.684" v="1065" actId="478"/>
          <ac:cxnSpMkLst>
            <pc:docMk/>
            <pc:sldMk cId="3078552714" sldId="341"/>
            <ac:cxnSpMk id="2240" creationId="{8503215B-5C08-357F-4D47-43AC45583F5F}"/>
          </ac:cxnSpMkLst>
        </pc:cxnChg>
        <pc:cxnChg chg="add del mod">
          <ac:chgData name="Muhamad Haykal Hanif Gifari Adi" userId="7e0a8149-3e1a-49a1-a179-9081aa5480b5" providerId="ADAL" clId="{63E85831-4A51-457A-862D-180A72EE8F58}" dt="2024-01-13T14:56:32.494" v="1073" actId="478"/>
          <ac:cxnSpMkLst>
            <pc:docMk/>
            <pc:sldMk cId="3078552714" sldId="341"/>
            <ac:cxnSpMk id="2241" creationId="{0685F625-4C63-BE5A-760F-2F8598E961CA}"/>
          </ac:cxnSpMkLst>
        </pc:cxnChg>
        <pc:cxnChg chg="add del mod">
          <ac:chgData name="Muhamad Haykal Hanif Gifari Adi" userId="7e0a8149-3e1a-49a1-a179-9081aa5480b5" providerId="ADAL" clId="{63E85831-4A51-457A-862D-180A72EE8F58}" dt="2024-01-13T14:56:43.213" v="1078" actId="478"/>
          <ac:cxnSpMkLst>
            <pc:docMk/>
            <pc:sldMk cId="3078552714" sldId="341"/>
            <ac:cxnSpMk id="2244" creationId="{E94025D8-633A-3907-D764-3C58BA8979B4}"/>
          </ac:cxnSpMkLst>
        </pc:cxnChg>
        <pc:cxnChg chg="add del mod">
          <ac:chgData name="Muhamad Haykal Hanif Gifari Adi" userId="7e0a8149-3e1a-49a1-a179-9081aa5480b5" providerId="ADAL" clId="{63E85831-4A51-457A-862D-180A72EE8F58}" dt="2024-01-13T14:56:45.808" v="1079" actId="478"/>
          <ac:cxnSpMkLst>
            <pc:docMk/>
            <pc:sldMk cId="3078552714" sldId="341"/>
            <ac:cxnSpMk id="2247" creationId="{2EA46FC7-F3BD-5EA7-15B1-DDEAEEE5CB7F}"/>
          </ac:cxnSpMkLst>
        </pc:cxnChg>
        <pc:cxnChg chg="add del mod">
          <ac:chgData name="Muhamad Haykal Hanif Gifari Adi" userId="7e0a8149-3e1a-49a1-a179-9081aa5480b5" providerId="ADAL" clId="{63E85831-4A51-457A-862D-180A72EE8F58}" dt="2024-01-13T14:56:46.452" v="1080" actId="478"/>
          <ac:cxnSpMkLst>
            <pc:docMk/>
            <pc:sldMk cId="3078552714" sldId="341"/>
            <ac:cxnSpMk id="2252" creationId="{DBB447A1-6643-0B3D-FEF5-FF4291DC4227}"/>
          </ac:cxnSpMkLst>
        </pc:cxnChg>
        <pc:cxnChg chg="add del mod">
          <ac:chgData name="Muhamad Haykal Hanif Gifari Adi" userId="7e0a8149-3e1a-49a1-a179-9081aa5480b5" providerId="ADAL" clId="{63E85831-4A51-457A-862D-180A72EE8F58}" dt="2024-01-13T14:56:47.036" v="1081" actId="478"/>
          <ac:cxnSpMkLst>
            <pc:docMk/>
            <pc:sldMk cId="3078552714" sldId="341"/>
            <ac:cxnSpMk id="2256" creationId="{6F0CDCF9-4274-3172-D392-D4EEC81D8328}"/>
          </ac:cxnSpMkLst>
        </pc:cxnChg>
        <pc:cxnChg chg="add del mod">
          <ac:chgData name="Muhamad Haykal Hanif Gifari Adi" userId="7e0a8149-3e1a-49a1-a179-9081aa5480b5" providerId="ADAL" clId="{63E85831-4A51-457A-862D-180A72EE8F58}" dt="2024-01-13T14:56:47.888" v="1082" actId="478"/>
          <ac:cxnSpMkLst>
            <pc:docMk/>
            <pc:sldMk cId="3078552714" sldId="341"/>
            <ac:cxnSpMk id="2260" creationId="{CD0BAA0B-E1CE-6940-9401-C06753754563}"/>
          </ac:cxnSpMkLst>
        </pc:cxnChg>
        <pc:cxnChg chg="add del mod">
          <ac:chgData name="Muhamad Haykal Hanif Gifari Adi" userId="7e0a8149-3e1a-49a1-a179-9081aa5480b5" providerId="ADAL" clId="{63E85831-4A51-457A-862D-180A72EE8F58}" dt="2024-01-13T14:56:48.403" v="1083" actId="478"/>
          <ac:cxnSpMkLst>
            <pc:docMk/>
            <pc:sldMk cId="3078552714" sldId="341"/>
            <ac:cxnSpMk id="2263" creationId="{37729D49-6F09-009F-B508-DE94ABDA8AD1}"/>
          </ac:cxnSpMkLst>
        </pc:cxnChg>
        <pc:cxnChg chg="add mod">
          <ac:chgData name="Muhamad Haykal Hanif Gifari Adi" userId="7e0a8149-3e1a-49a1-a179-9081aa5480b5" providerId="ADAL" clId="{63E85831-4A51-457A-862D-180A72EE8F58}" dt="2024-01-13T14:59:06.835" v="1117" actId="1036"/>
          <ac:cxnSpMkLst>
            <pc:docMk/>
            <pc:sldMk cId="3078552714" sldId="341"/>
            <ac:cxnSpMk id="2292" creationId="{F44E206F-C95D-9CCD-0C9C-A037CDBAD15C}"/>
          </ac:cxnSpMkLst>
        </pc:cxnChg>
        <pc:cxnChg chg="add mod">
          <ac:chgData name="Muhamad Haykal Hanif Gifari Adi" userId="7e0a8149-3e1a-49a1-a179-9081aa5480b5" providerId="ADAL" clId="{63E85831-4A51-457A-862D-180A72EE8F58}" dt="2024-01-13T14:59:06.835" v="1117" actId="1036"/>
          <ac:cxnSpMkLst>
            <pc:docMk/>
            <pc:sldMk cId="3078552714" sldId="341"/>
            <ac:cxnSpMk id="2299" creationId="{07CDA808-5FE8-025B-7DF6-4F7CA4B81AE1}"/>
          </ac:cxnSpMkLst>
        </pc:cxnChg>
        <pc:cxnChg chg="add mod">
          <ac:chgData name="Muhamad Haykal Hanif Gifari Adi" userId="7e0a8149-3e1a-49a1-a179-9081aa5480b5" providerId="ADAL" clId="{63E85831-4A51-457A-862D-180A72EE8F58}" dt="2024-01-14T16:12:51.290" v="3998" actId="14100"/>
          <ac:cxnSpMkLst>
            <pc:docMk/>
            <pc:sldMk cId="3078552714" sldId="341"/>
            <ac:cxnSpMk id="2382" creationId="{5D312251-E375-9FD8-B75A-23978C5B3EFF}"/>
          </ac:cxnSpMkLst>
        </pc:cxnChg>
        <pc:cxnChg chg="add del mod">
          <ac:chgData name="Muhamad Haykal Hanif Gifari Adi" userId="7e0a8149-3e1a-49a1-a179-9081aa5480b5" providerId="ADAL" clId="{63E85831-4A51-457A-862D-180A72EE8F58}" dt="2024-01-13T14:13:43.708" v="960" actId="478"/>
          <ac:cxnSpMkLst>
            <pc:docMk/>
            <pc:sldMk cId="3078552714" sldId="341"/>
            <ac:cxnSpMk id="2392" creationId="{78B4E1DA-B9DC-4C88-EC1D-AADA3528E53A}"/>
          </ac:cxnSpMkLst>
        </pc:cxnChg>
        <pc:cxnChg chg="add mod">
          <ac:chgData name="Muhamad Haykal Hanif Gifari Adi" userId="7e0a8149-3e1a-49a1-a179-9081aa5480b5" providerId="ADAL" clId="{63E85831-4A51-457A-862D-180A72EE8F58}" dt="2024-01-14T16:15:56.839" v="4039" actId="14100"/>
          <ac:cxnSpMkLst>
            <pc:docMk/>
            <pc:sldMk cId="3078552714" sldId="341"/>
            <ac:cxnSpMk id="2396" creationId="{0D1ED556-5577-3204-545A-7E604942BCEA}"/>
          </ac:cxnSpMkLst>
        </pc:cxnChg>
        <pc:cxnChg chg="add mod">
          <ac:chgData name="Muhamad Haykal Hanif Gifari Adi" userId="7e0a8149-3e1a-49a1-a179-9081aa5480b5" providerId="ADAL" clId="{63E85831-4A51-457A-862D-180A72EE8F58}" dt="2024-01-14T16:12:54.779" v="3999" actId="14100"/>
          <ac:cxnSpMkLst>
            <pc:docMk/>
            <pc:sldMk cId="3078552714" sldId="341"/>
            <ac:cxnSpMk id="2399" creationId="{D155F90E-6CBB-CCC3-77CC-12EE880321DA}"/>
          </ac:cxnSpMkLst>
        </pc:cxnChg>
        <pc:cxnChg chg="add mod">
          <ac:chgData name="Muhamad Haykal Hanif Gifari Adi" userId="7e0a8149-3e1a-49a1-a179-9081aa5480b5" providerId="ADAL" clId="{63E85831-4A51-457A-862D-180A72EE8F58}" dt="2024-01-14T16:14:09.145" v="4027" actId="14100"/>
          <ac:cxnSpMkLst>
            <pc:docMk/>
            <pc:sldMk cId="3078552714" sldId="341"/>
            <ac:cxnSpMk id="2415" creationId="{C16561AA-1B9E-B47C-B78F-BE3CFBBB4439}"/>
          </ac:cxnSpMkLst>
        </pc:cxnChg>
        <pc:cxnChg chg="add mod">
          <ac:chgData name="Muhamad Haykal Hanif Gifari Adi" userId="7e0a8149-3e1a-49a1-a179-9081aa5480b5" providerId="ADAL" clId="{63E85831-4A51-457A-862D-180A72EE8F58}" dt="2024-01-13T15:00:24.880" v="1127" actId="14100"/>
          <ac:cxnSpMkLst>
            <pc:docMk/>
            <pc:sldMk cId="3078552714" sldId="341"/>
            <ac:cxnSpMk id="2417" creationId="{5F9F3842-05C2-A894-EC8C-FE700EFEE196}"/>
          </ac:cxnSpMkLst>
        </pc:cxnChg>
        <pc:cxnChg chg="add mod">
          <ac:chgData name="Muhamad Haykal Hanif Gifari Adi" userId="7e0a8149-3e1a-49a1-a179-9081aa5480b5" providerId="ADAL" clId="{63E85831-4A51-457A-862D-180A72EE8F58}" dt="2024-01-14T16:14:06.533" v="4026" actId="14100"/>
          <ac:cxnSpMkLst>
            <pc:docMk/>
            <pc:sldMk cId="3078552714" sldId="341"/>
            <ac:cxnSpMk id="2418" creationId="{712425DC-787E-8428-D17B-FC42B7185E9C}"/>
          </ac:cxnSpMkLst>
        </pc:cxnChg>
        <pc:cxnChg chg="add mod">
          <ac:chgData name="Muhamad Haykal Hanif Gifari Adi" userId="7e0a8149-3e1a-49a1-a179-9081aa5480b5" providerId="ADAL" clId="{63E85831-4A51-457A-862D-180A72EE8F58}" dt="2024-01-14T16:14:04.266" v="4025" actId="14100"/>
          <ac:cxnSpMkLst>
            <pc:docMk/>
            <pc:sldMk cId="3078552714" sldId="341"/>
            <ac:cxnSpMk id="2421" creationId="{05DE8592-0D71-62D0-7523-B0631AB4D70C}"/>
          </ac:cxnSpMkLst>
        </pc:cxnChg>
        <pc:cxnChg chg="add mod">
          <ac:chgData name="Muhamad Haykal Hanif Gifari Adi" userId="7e0a8149-3e1a-49a1-a179-9081aa5480b5" providerId="ADAL" clId="{63E85831-4A51-457A-862D-180A72EE8F58}" dt="2024-01-14T16:14:01.812" v="4024" actId="14100"/>
          <ac:cxnSpMkLst>
            <pc:docMk/>
            <pc:sldMk cId="3078552714" sldId="341"/>
            <ac:cxnSpMk id="2423" creationId="{451C2734-33E0-A729-2310-31F617BBFFBD}"/>
          </ac:cxnSpMkLst>
        </pc:cxnChg>
        <pc:cxnChg chg="add mod">
          <ac:chgData name="Muhamad Haykal Hanif Gifari Adi" userId="7e0a8149-3e1a-49a1-a179-9081aa5480b5" providerId="ADAL" clId="{63E85831-4A51-457A-862D-180A72EE8F58}" dt="2024-01-14T16:13:58.907" v="4023" actId="14100"/>
          <ac:cxnSpMkLst>
            <pc:docMk/>
            <pc:sldMk cId="3078552714" sldId="341"/>
            <ac:cxnSpMk id="2425" creationId="{A3E063D5-AF2D-AFF2-F741-FF31B4C3A149}"/>
          </ac:cxnSpMkLst>
        </pc:cxnChg>
        <pc:cxnChg chg="add mod">
          <ac:chgData name="Muhamad Haykal Hanif Gifari Adi" userId="7e0a8149-3e1a-49a1-a179-9081aa5480b5" providerId="ADAL" clId="{63E85831-4A51-457A-862D-180A72EE8F58}" dt="2024-01-14T16:14:12.102" v="4028" actId="14100"/>
          <ac:cxnSpMkLst>
            <pc:docMk/>
            <pc:sldMk cId="3078552714" sldId="341"/>
            <ac:cxnSpMk id="2428" creationId="{1723BEE1-6EAF-A111-F3AD-B08B2C07C7F8}"/>
          </ac:cxnSpMkLst>
        </pc:cxnChg>
        <pc:cxnChg chg="add mod">
          <ac:chgData name="Muhamad Haykal Hanif Gifari Adi" userId="7e0a8149-3e1a-49a1-a179-9081aa5480b5" providerId="ADAL" clId="{63E85831-4A51-457A-862D-180A72EE8F58}" dt="2024-01-14T16:14:14.978" v="4029" actId="14100"/>
          <ac:cxnSpMkLst>
            <pc:docMk/>
            <pc:sldMk cId="3078552714" sldId="341"/>
            <ac:cxnSpMk id="2429" creationId="{59576771-F7A7-AF77-9A58-2AA4EB517D5D}"/>
          </ac:cxnSpMkLst>
        </pc:cxnChg>
        <pc:cxnChg chg="add mod">
          <ac:chgData name="Muhamad Haykal Hanif Gifari Adi" userId="7e0a8149-3e1a-49a1-a179-9081aa5480b5" providerId="ADAL" clId="{63E85831-4A51-457A-862D-180A72EE8F58}" dt="2024-01-14T16:14:18.999" v="4030" actId="14100"/>
          <ac:cxnSpMkLst>
            <pc:docMk/>
            <pc:sldMk cId="3078552714" sldId="341"/>
            <ac:cxnSpMk id="2430" creationId="{09037926-39B9-53CF-DC47-A6607C526A0F}"/>
          </ac:cxnSpMkLst>
        </pc:cxnChg>
        <pc:cxnChg chg="add mod">
          <ac:chgData name="Muhamad Haykal Hanif Gifari Adi" userId="7e0a8149-3e1a-49a1-a179-9081aa5480b5" providerId="ADAL" clId="{63E85831-4A51-457A-862D-180A72EE8F58}" dt="2024-01-13T15:00:28.426" v="1128" actId="14100"/>
          <ac:cxnSpMkLst>
            <pc:docMk/>
            <pc:sldMk cId="3078552714" sldId="341"/>
            <ac:cxnSpMk id="2431" creationId="{5447A5BF-E8D5-C7B3-B266-2A026BDD7D8D}"/>
          </ac:cxnSpMkLst>
        </pc:cxnChg>
        <pc:cxnChg chg="add mod">
          <ac:chgData name="Muhamad Haykal Hanif Gifari Adi" userId="7e0a8149-3e1a-49a1-a179-9081aa5480b5" providerId="ADAL" clId="{63E85831-4A51-457A-862D-180A72EE8F58}" dt="2024-01-13T15:00:31.695" v="1129" actId="14100"/>
          <ac:cxnSpMkLst>
            <pc:docMk/>
            <pc:sldMk cId="3078552714" sldId="341"/>
            <ac:cxnSpMk id="2435" creationId="{2BB8F93D-7C1C-8C13-C3AE-6A1F81755BBD}"/>
          </ac:cxnSpMkLst>
        </pc:cxnChg>
        <pc:cxnChg chg="add mod">
          <ac:chgData name="Muhamad Haykal Hanif Gifari Adi" userId="7e0a8149-3e1a-49a1-a179-9081aa5480b5" providerId="ADAL" clId="{63E85831-4A51-457A-862D-180A72EE8F58}" dt="2024-01-13T15:00:41.838" v="1130" actId="14100"/>
          <ac:cxnSpMkLst>
            <pc:docMk/>
            <pc:sldMk cId="3078552714" sldId="341"/>
            <ac:cxnSpMk id="2440" creationId="{CEBB5E41-77CC-CA31-F999-49C8CFBAC9B6}"/>
          </ac:cxnSpMkLst>
        </pc:cxnChg>
        <pc:cxnChg chg="add mod">
          <ac:chgData name="Muhamad Haykal Hanif Gifari Adi" userId="7e0a8149-3e1a-49a1-a179-9081aa5480b5" providerId="ADAL" clId="{63E85831-4A51-457A-862D-180A72EE8F58}" dt="2024-01-13T15:00:44.338" v="1131" actId="14100"/>
          <ac:cxnSpMkLst>
            <pc:docMk/>
            <pc:sldMk cId="3078552714" sldId="341"/>
            <ac:cxnSpMk id="2442" creationId="{712ABB4B-3935-967F-C01C-1942DA52CD7E}"/>
          </ac:cxnSpMkLst>
        </pc:cxnChg>
        <pc:cxnChg chg="add mod">
          <ac:chgData name="Muhamad Haykal Hanif Gifari Adi" userId="7e0a8149-3e1a-49a1-a179-9081aa5480b5" providerId="ADAL" clId="{63E85831-4A51-457A-862D-180A72EE8F58}" dt="2024-01-14T14:19:58.455" v="3773" actId="14100"/>
          <ac:cxnSpMkLst>
            <pc:docMk/>
            <pc:sldMk cId="3078552714" sldId="341"/>
            <ac:cxnSpMk id="2444" creationId="{09F2C13C-35A9-4888-6DF5-840B4D0828CB}"/>
          </ac:cxnSpMkLst>
        </pc:cxnChg>
        <pc:cxnChg chg="add mod">
          <ac:chgData name="Muhamad Haykal Hanif Gifari Adi" userId="7e0a8149-3e1a-49a1-a179-9081aa5480b5" providerId="ADAL" clId="{63E85831-4A51-457A-862D-180A72EE8F58}" dt="2024-01-13T15:00:07.595" v="1125" actId="1582"/>
          <ac:cxnSpMkLst>
            <pc:docMk/>
            <pc:sldMk cId="3078552714" sldId="341"/>
            <ac:cxnSpMk id="2449" creationId="{968FAB02-5FE9-AB42-491F-6DF2994F65D1}"/>
          </ac:cxnSpMkLst>
        </pc:cxnChg>
        <pc:cxnChg chg="add mod">
          <ac:chgData name="Muhamad Haykal Hanif Gifari Adi" userId="7e0a8149-3e1a-49a1-a179-9081aa5480b5" providerId="ADAL" clId="{63E85831-4A51-457A-862D-180A72EE8F58}" dt="2024-01-13T15:00:07.595" v="1125" actId="1582"/>
          <ac:cxnSpMkLst>
            <pc:docMk/>
            <pc:sldMk cId="3078552714" sldId="341"/>
            <ac:cxnSpMk id="2451" creationId="{9B46992D-FE27-6F4E-ECD5-2B72EE513C64}"/>
          </ac:cxnSpMkLst>
        </pc:cxnChg>
      </pc:sldChg>
      <pc:sldChg chg="addSp delSp modSp add mod delAnim modNotesTx">
        <pc:chgData name="Muhamad Haykal Hanif Gifari Adi" userId="7e0a8149-3e1a-49a1-a179-9081aa5480b5" providerId="ADAL" clId="{63E85831-4A51-457A-862D-180A72EE8F58}" dt="2024-01-13T23:32:17.002" v="3565" actId="14100"/>
        <pc:sldMkLst>
          <pc:docMk/>
          <pc:sldMk cId="1078226108" sldId="342"/>
        </pc:sldMkLst>
        <pc:spChg chg="mod">
          <ac:chgData name="Muhamad Haykal Hanif Gifari Adi" userId="7e0a8149-3e1a-49a1-a179-9081aa5480b5" providerId="ADAL" clId="{63E85831-4A51-457A-862D-180A72EE8F58}" dt="2024-01-13T16:35:16.125" v="2610" actId="20577"/>
          <ac:spMkLst>
            <pc:docMk/>
            <pc:sldMk cId="1078226108" sldId="342"/>
            <ac:spMk id="7" creationId="{0820923E-10E4-7836-E3B0-EDE9EE575EEE}"/>
          </ac:spMkLst>
        </pc:spChg>
        <pc:spChg chg="add del mod">
          <ac:chgData name="Muhamad Haykal Hanif Gifari Adi" userId="7e0a8149-3e1a-49a1-a179-9081aa5480b5" providerId="ADAL" clId="{63E85831-4A51-457A-862D-180A72EE8F58}" dt="2024-01-13T16:18:33.396" v="2068" actId="478"/>
          <ac:spMkLst>
            <pc:docMk/>
            <pc:sldMk cId="1078226108" sldId="342"/>
            <ac:spMk id="9" creationId="{882F834A-3BF6-028F-F179-482A1DBD8D23}"/>
          </ac:spMkLst>
        </pc:spChg>
        <pc:spChg chg="add del mod">
          <ac:chgData name="Muhamad Haykal Hanif Gifari Adi" userId="7e0a8149-3e1a-49a1-a179-9081aa5480b5" providerId="ADAL" clId="{63E85831-4A51-457A-862D-180A72EE8F58}" dt="2024-01-13T16:23:23.363" v="2104" actId="478"/>
          <ac:spMkLst>
            <pc:docMk/>
            <pc:sldMk cId="1078226108" sldId="342"/>
            <ac:spMk id="10" creationId="{1FBA632A-D1F5-3048-771A-717FF2B08B41}"/>
          </ac:spMkLst>
        </pc:spChg>
        <pc:spChg chg="add mod">
          <ac:chgData name="Muhamad Haykal Hanif Gifari Adi" userId="7e0a8149-3e1a-49a1-a179-9081aa5480b5" providerId="ADAL" clId="{63E85831-4A51-457A-862D-180A72EE8F58}" dt="2024-01-13T16:45:17.451" v="2774" actId="207"/>
          <ac:spMkLst>
            <pc:docMk/>
            <pc:sldMk cId="1078226108" sldId="342"/>
            <ac:spMk id="11" creationId="{25B3CDBA-D844-F2BB-AFAC-7CA3675CC1B0}"/>
          </ac:spMkLst>
        </pc:spChg>
        <pc:spChg chg="add mod">
          <ac:chgData name="Muhamad Haykal Hanif Gifari Adi" userId="7e0a8149-3e1a-49a1-a179-9081aa5480b5" providerId="ADAL" clId="{63E85831-4A51-457A-862D-180A72EE8F58}" dt="2024-01-13T16:45:17.451" v="2774" actId="207"/>
          <ac:spMkLst>
            <pc:docMk/>
            <pc:sldMk cId="1078226108" sldId="342"/>
            <ac:spMk id="12" creationId="{9CD4BA39-3792-4631-9A87-0D2EEB3EA556}"/>
          </ac:spMkLst>
        </pc:spChg>
        <pc:spChg chg="add mod">
          <ac:chgData name="Muhamad Haykal Hanif Gifari Adi" userId="7e0a8149-3e1a-49a1-a179-9081aa5480b5" providerId="ADAL" clId="{63E85831-4A51-457A-862D-180A72EE8F58}" dt="2024-01-13T16:45:17.451" v="2774" actId="207"/>
          <ac:spMkLst>
            <pc:docMk/>
            <pc:sldMk cId="1078226108" sldId="342"/>
            <ac:spMk id="13" creationId="{A7BB098A-83B5-6ACA-0E76-1063B8ACB004}"/>
          </ac:spMkLst>
        </pc:spChg>
        <pc:spChg chg="del">
          <ac:chgData name="Muhamad Haykal Hanif Gifari Adi" userId="7e0a8149-3e1a-49a1-a179-9081aa5480b5" providerId="ADAL" clId="{63E85831-4A51-457A-862D-180A72EE8F58}" dt="2024-01-13T15:04:40.088" v="1154" actId="478"/>
          <ac:spMkLst>
            <pc:docMk/>
            <pc:sldMk cId="1078226108" sldId="342"/>
            <ac:spMk id="14" creationId="{81D0A6DF-2746-7020-F3A9-762117E2C423}"/>
          </ac:spMkLst>
        </pc:spChg>
        <pc:spChg chg="del">
          <ac:chgData name="Muhamad Haykal Hanif Gifari Adi" userId="7e0a8149-3e1a-49a1-a179-9081aa5480b5" providerId="ADAL" clId="{63E85831-4A51-457A-862D-180A72EE8F58}" dt="2024-01-13T15:04:40.088" v="1154" actId="478"/>
          <ac:spMkLst>
            <pc:docMk/>
            <pc:sldMk cId="1078226108" sldId="342"/>
            <ac:spMk id="15" creationId="{2123C975-FF4F-0368-2C30-37AFB37B9219}"/>
          </ac:spMkLst>
        </pc:spChg>
        <pc:spChg chg="add mod">
          <ac:chgData name="Muhamad Haykal Hanif Gifari Adi" userId="7e0a8149-3e1a-49a1-a179-9081aa5480b5" providerId="ADAL" clId="{63E85831-4A51-457A-862D-180A72EE8F58}" dt="2024-01-13T16:45:17.451" v="2774" actId="207"/>
          <ac:spMkLst>
            <pc:docMk/>
            <pc:sldMk cId="1078226108" sldId="342"/>
            <ac:spMk id="21" creationId="{F00C36ED-20FC-DA58-56C8-A8C2E223FA24}"/>
          </ac:spMkLst>
        </pc:spChg>
        <pc:spChg chg="add mod">
          <ac:chgData name="Muhamad Haykal Hanif Gifari Adi" userId="7e0a8149-3e1a-49a1-a179-9081aa5480b5" providerId="ADAL" clId="{63E85831-4A51-457A-862D-180A72EE8F58}" dt="2024-01-13T16:45:17.451" v="2774" actId="207"/>
          <ac:spMkLst>
            <pc:docMk/>
            <pc:sldMk cId="1078226108" sldId="342"/>
            <ac:spMk id="22" creationId="{789CA87C-D971-13BB-DBA3-87BF07254689}"/>
          </ac:spMkLst>
        </pc:spChg>
        <pc:spChg chg="add mod">
          <ac:chgData name="Muhamad Haykal Hanif Gifari Adi" userId="7e0a8149-3e1a-49a1-a179-9081aa5480b5" providerId="ADAL" clId="{63E85831-4A51-457A-862D-180A72EE8F58}" dt="2024-01-13T16:45:17.451" v="2774" actId="207"/>
          <ac:spMkLst>
            <pc:docMk/>
            <pc:sldMk cId="1078226108" sldId="342"/>
            <ac:spMk id="24" creationId="{C27ABB56-933D-E197-C3C7-B140575C4D84}"/>
          </ac:spMkLst>
        </pc:spChg>
        <pc:spChg chg="add mod">
          <ac:chgData name="Muhamad Haykal Hanif Gifari Adi" userId="7e0a8149-3e1a-49a1-a179-9081aa5480b5" providerId="ADAL" clId="{63E85831-4A51-457A-862D-180A72EE8F58}" dt="2024-01-13T16:33:46.157" v="2581" actId="1076"/>
          <ac:spMkLst>
            <pc:docMk/>
            <pc:sldMk cId="1078226108" sldId="342"/>
            <ac:spMk id="25" creationId="{8243D734-0629-958B-081D-12EFAE488147}"/>
          </ac:spMkLst>
        </pc:spChg>
        <pc:spChg chg="add mod">
          <ac:chgData name="Muhamad Haykal Hanif Gifari Adi" userId="7e0a8149-3e1a-49a1-a179-9081aa5480b5" providerId="ADAL" clId="{63E85831-4A51-457A-862D-180A72EE8F58}" dt="2024-01-13T20:21:11.042" v="2812" actId="20577"/>
          <ac:spMkLst>
            <pc:docMk/>
            <pc:sldMk cId="1078226108" sldId="342"/>
            <ac:spMk id="26" creationId="{C866AA50-8F53-DAE7-3ED2-D52933795328}"/>
          </ac:spMkLst>
        </pc:spChg>
        <pc:spChg chg="add mod">
          <ac:chgData name="Muhamad Haykal Hanif Gifari Adi" userId="7e0a8149-3e1a-49a1-a179-9081aa5480b5" providerId="ADAL" clId="{63E85831-4A51-457A-862D-180A72EE8F58}" dt="2024-01-13T16:33:46.157" v="2581" actId="1076"/>
          <ac:spMkLst>
            <pc:docMk/>
            <pc:sldMk cId="1078226108" sldId="342"/>
            <ac:spMk id="27" creationId="{2201D615-BB00-75C5-FDF4-8B2450C863F7}"/>
          </ac:spMkLst>
        </pc:spChg>
        <pc:spChg chg="add mod">
          <ac:chgData name="Muhamad Haykal Hanif Gifari Adi" userId="7e0a8149-3e1a-49a1-a179-9081aa5480b5" providerId="ADAL" clId="{63E85831-4A51-457A-862D-180A72EE8F58}" dt="2024-01-13T21:35:12.664" v="3184" actId="14100"/>
          <ac:spMkLst>
            <pc:docMk/>
            <pc:sldMk cId="1078226108" sldId="342"/>
            <ac:spMk id="29" creationId="{13223B18-EC91-5DCA-126F-15538DDDBE1B}"/>
          </ac:spMkLst>
        </pc:spChg>
        <pc:spChg chg="add mod">
          <ac:chgData name="Muhamad Haykal Hanif Gifari Adi" userId="7e0a8149-3e1a-49a1-a179-9081aa5480b5" providerId="ADAL" clId="{63E85831-4A51-457A-862D-180A72EE8F58}" dt="2024-01-13T16:33:32.080" v="2578" actId="14100"/>
          <ac:spMkLst>
            <pc:docMk/>
            <pc:sldMk cId="1078226108" sldId="342"/>
            <ac:spMk id="30" creationId="{A1E51F0B-EEFC-8426-EB8F-A660A82F218E}"/>
          </ac:spMkLst>
        </pc:spChg>
        <pc:spChg chg="add mod">
          <ac:chgData name="Muhamad Haykal Hanif Gifari Adi" userId="7e0a8149-3e1a-49a1-a179-9081aa5480b5" providerId="ADAL" clId="{63E85831-4A51-457A-862D-180A72EE8F58}" dt="2024-01-13T21:32:15.314" v="3149" actId="20577"/>
          <ac:spMkLst>
            <pc:docMk/>
            <pc:sldMk cId="1078226108" sldId="342"/>
            <ac:spMk id="31" creationId="{D8BC6FA1-7121-E402-8E03-8AA8C7567471}"/>
          </ac:spMkLst>
        </pc:spChg>
        <pc:spChg chg="add mod">
          <ac:chgData name="Muhamad Haykal Hanif Gifari Adi" userId="7e0a8149-3e1a-49a1-a179-9081aa5480b5" providerId="ADAL" clId="{63E85831-4A51-457A-862D-180A72EE8F58}" dt="2024-01-13T21:35:02.669" v="3182" actId="122"/>
          <ac:spMkLst>
            <pc:docMk/>
            <pc:sldMk cId="1078226108" sldId="342"/>
            <ac:spMk id="32" creationId="{D3ED4D3D-F9DC-7C2D-C105-8EC25B16B2AC}"/>
          </ac:spMkLst>
        </pc:spChg>
        <pc:spChg chg="add mod">
          <ac:chgData name="Muhamad Haykal Hanif Gifari Adi" userId="7e0a8149-3e1a-49a1-a179-9081aa5480b5" providerId="ADAL" clId="{63E85831-4A51-457A-862D-180A72EE8F58}" dt="2024-01-13T23:32:17.002" v="3565" actId="14100"/>
          <ac:spMkLst>
            <pc:docMk/>
            <pc:sldMk cId="1078226108" sldId="342"/>
            <ac:spMk id="33" creationId="{6A019D02-7119-AA4A-0E05-F0A9AB66FCA3}"/>
          </ac:spMkLst>
        </pc:spChg>
        <pc:spChg chg="add mod">
          <ac:chgData name="Muhamad Haykal Hanif Gifari Adi" userId="7e0a8149-3e1a-49a1-a179-9081aa5480b5" providerId="ADAL" clId="{63E85831-4A51-457A-862D-180A72EE8F58}" dt="2024-01-13T16:33:37.912" v="2579" actId="1076"/>
          <ac:spMkLst>
            <pc:docMk/>
            <pc:sldMk cId="1078226108" sldId="342"/>
            <ac:spMk id="34" creationId="{4F6A611E-7F59-4F3F-7D8D-AF220BAE70E5}"/>
          </ac:spMkLst>
        </pc:spChg>
        <pc:spChg chg="add mod">
          <ac:chgData name="Muhamad Haykal Hanif Gifari Adi" userId="7e0a8149-3e1a-49a1-a179-9081aa5480b5" providerId="ADAL" clId="{63E85831-4A51-457A-862D-180A72EE8F58}" dt="2024-01-13T16:33:37.912" v="2579" actId="1076"/>
          <ac:spMkLst>
            <pc:docMk/>
            <pc:sldMk cId="1078226108" sldId="342"/>
            <ac:spMk id="35" creationId="{5DB085B3-7E90-10D2-206A-11CD4F0BDC18}"/>
          </ac:spMkLst>
        </pc:spChg>
        <pc:spChg chg="del">
          <ac:chgData name="Muhamad Haykal Hanif Gifari Adi" userId="7e0a8149-3e1a-49a1-a179-9081aa5480b5" providerId="ADAL" clId="{63E85831-4A51-457A-862D-180A72EE8F58}" dt="2024-01-13T15:04:40.088" v="1154" actId="478"/>
          <ac:spMkLst>
            <pc:docMk/>
            <pc:sldMk cId="1078226108" sldId="342"/>
            <ac:spMk id="36" creationId="{EDD12197-6EE6-EE16-B0F8-83C9CD346EC5}"/>
          </ac:spMkLst>
        </pc:spChg>
        <pc:spChg chg="del">
          <ac:chgData name="Muhamad Haykal Hanif Gifari Adi" userId="7e0a8149-3e1a-49a1-a179-9081aa5480b5" providerId="ADAL" clId="{63E85831-4A51-457A-862D-180A72EE8F58}" dt="2024-01-13T15:04:40.088" v="1154" actId="478"/>
          <ac:spMkLst>
            <pc:docMk/>
            <pc:sldMk cId="1078226108" sldId="342"/>
            <ac:spMk id="37" creationId="{FEC9DF55-FB1A-D727-0160-83BE3315B5D6}"/>
          </ac:spMkLst>
        </pc:spChg>
        <pc:spChg chg="add mod">
          <ac:chgData name="Muhamad Haykal Hanif Gifari Adi" userId="7e0a8149-3e1a-49a1-a179-9081aa5480b5" providerId="ADAL" clId="{63E85831-4A51-457A-862D-180A72EE8F58}" dt="2024-01-13T16:46:57.482" v="2780" actId="20577"/>
          <ac:spMkLst>
            <pc:docMk/>
            <pc:sldMk cId="1078226108" sldId="342"/>
            <ac:spMk id="38" creationId="{44A7DAF6-B522-B611-636F-D61F169F6FBA}"/>
          </ac:spMkLst>
        </pc:spChg>
        <pc:spChg chg="del">
          <ac:chgData name="Muhamad Haykal Hanif Gifari Adi" userId="7e0a8149-3e1a-49a1-a179-9081aa5480b5" providerId="ADAL" clId="{63E85831-4A51-457A-862D-180A72EE8F58}" dt="2024-01-13T15:04:40.088" v="1154" actId="478"/>
          <ac:spMkLst>
            <pc:docMk/>
            <pc:sldMk cId="1078226108" sldId="342"/>
            <ac:spMk id="39" creationId="{546EECB5-5A2C-608C-9C0B-A2A6257B7C24}"/>
          </ac:spMkLst>
        </pc:spChg>
        <pc:spChg chg="add mod">
          <ac:chgData name="Muhamad Haykal Hanif Gifari Adi" userId="7e0a8149-3e1a-49a1-a179-9081aa5480b5" providerId="ADAL" clId="{63E85831-4A51-457A-862D-180A72EE8F58}" dt="2024-01-13T16:34:17.867" v="2586" actId="1076"/>
          <ac:spMkLst>
            <pc:docMk/>
            <pc:sldMk cId="1078226108" sldId="342"/>
            <ac:spMk id="40" creationId="{0D4396E9-09BA-57E9-38C4-22C085F74560}"/>
          </ac:spMkLst>
        </pc:spChg>
        <pc:spChg chg="add mod">
          <ac:chgData name="Muhamad Haykal Hanif Gifari Adi" userId="7e0a8149-3e1a-49a1-a179-9081aa5480b5" providerId="ADAL" clId="{63E85831-4A51-457A-862D-180A72EE8F58}" dt="2024-01-13T16:44:16.042" v="2766" actId="20577"/>
          <ac:spMkLst>
            <pc:docMk/>
            <pc:sldMk cId="1078226108" sldId="342"/>
            <ac:spMk id="41" creationId="{B5DF62D3-A741-3C36-7AA6-A7BCFAB2BF27}"/>
          </ac:spMkLst>
        </pc:spChg>
        <pc:spChg chg="del">
          <ac:chgData name="Muhamad Haykal Hanif Gifari Adi" userId="7e0a8149-3e1a-49a1-a179-9081aa5480b5" providerId="ADAL" clId="{63E85831-4A51-457A-862D-180A72EE8F58}" dt="2024-01-13T15:04:42.787" v="1155" actId="478"/>
          <ac:spMkLst>
            <pc:docMk/>
            <pc:sldMk cId="1078226108" sldId="342"/>
            <ac:spMk id="42" creationId="{88B3E028-6C4D-575B-F5B8-625D4B5293B1}"/>
          </ac:spMkLst>
        </pc:spChg>
        <pc:spChg chg="del">
          <ac:chgData name="Muhamad Haykal Hanif Gifari Adi" userId="7e0a8149-3e1a-49a1-a179-9081aa5480b5" providerId="ADAL" clId="{63E85831-4A51-457A-862D-180A72EE8F58}" dt="2024-01-13T15:04:42.787" v="1155" actId="478"/>
          <ac:spMkLst>
            <pc:docMk/>
            <pc:sldMk cId="1078226108" sldId="342"/>
            <ac:spMk id="44" creationId="{C0F37B60-E673-2F57-89C8-6173EEF3A002}"/>
          </ac:spMkLst>
        </pc:spChg>
        <pc:spChg chg="del">
          <ac:chgData name="Muhamad Haykal Hanif Gifari Adi" userId="7e0a8149-3e1a-49a1-a179-9081aa5480b5" providerId="ADAL" clId="{63E85831-4A51-457A-862D-180A72EE8F58}" dt="2024-01-13T15:04:40.088" v="1154" actId="478"/>
          <ac:spMkLst>
            <pc:docMk/>
            <pc:sldMk cId="1078226108" sldId="342"/>
            <ac:spMk id="45" creationId="{F6075AC1-7BE7-3A2A-620F-281DCA150909}"/>
          </ac:spMkLst>
        </pc:spChg>
        <pc:spChg chg="del">
          <ac:chgData name="Muhamad Haykal Hanif Gifari Adi" userId="7e0a8149-3e1a-49a1-a179-9081aa5480b5" providerId="ADAL" clId="{63E85831-4A51-457A-862D-180A72EE8F58}" dt="2024-01-13T15:04:40.088" v="1154" actId="478"/>
          <ac:spMkLst>
            <pc:docMk/>
            <pc:sldMk cId="1078226108" sldId="342"/>
            <ac:spMk id="62" creationId="{580AE1CD-3100-3F01-AA81-C1ED09F69AF9}"/>
          </ac:spMkLst>
        </pc:spChg>
        <pc:grpChg chg="del">
          <ac:chgData name="Muhamad Haykal Hanif Gifari Adi" userId="7e0a8149-3e1a-49a1-a179-9081aa5480b5" providerId="ADAL" clId="{63E85831-4A51-457A-862D-180A72EE8F58}" dt="2024-01-13T15:04:40.088" v="1154" actId="478"/>
          <ac:grpSpMkLst>
            <pc:docMk/>
            <pc:sldMk cId="1078226108" sldId="342"/>
            <ac:grpSpMk id="49" creationId="{B145E42C-B66B-0373-DE4F-6B70013C30AA}"/>
          </ac:grpSpMkLst>
        </pc:grpChg>
        <pc:grpChg chg="del">
          <ac:chgData name="Muhamad Haykal Hanif Gifari Adi" userId="7e0a8149-3e1a-49a1-a179-9081aa5480b5" providerId="ADAL" clId="{63E85831-4A51-457A-862D-180A72EE8F58}" dt="2024-01-13T15:04:42.787" v="1155" actId="478"/>
          <ac:grpSpMkLst>
            <pc:docMk/>
            <pc:sldMk cId="1078226108" sldId="342"/>
            <ac:grpSpMk id="53" creationId="{203B52E6-E0FE-7B9B-8AA8-3FE0E402A764}"/>
          </ac:grpSpMkLst>
        </pc:grpChg>
        <pc:picChg chg="add del mod modCrop">
          <ac:chgData name="Muhamad Haykal Hanif Gifari Adi" userId="7e0a8149-3e1a-49a1-a179-9081aa5480b5" providerId="ADAL" clId="{63E85831-4A51-457A-862D-180A72EE8F58}" dt="2024-01-13T16:20:36.406" v="2079" actId="478"/>
          <ac:picMkLst>
            <pc:docMk/>
            <pc:sldMk cId="1078226108" sldId="342"/>
            <ac:picMk id="4" creationId="{C286FF32-874E-5170-F68C-BB5F6E4BBB8B}"/>
          </ac:picMkLst>
        </pc:picChg>
        <pc:picChg chg="add mod modCrop">
          <ac:chgData name="Muhamad Haykal Hanif Gifari Adi" userId="7e0a8149-3e1a-49a1-a179-9081aa5480b5" providerId="ADAL" clId="{63E85831-4A51-457A-862D-180A72EE8F58}" dt="2024-01-13T16:33:32.080" v="2578" actId="14100"/>
          <ac:picMkLst>
            <pc:docMk/>
            <pc:sldMk cId="1078226108" sldId="342"/>
            <ac:picMk id="5" creationId="{7B6CFA35-0D3A-0315-193E-1C3955C640D3}"/>
          </ac:picMkLst>
        </pc:picChg>
        <pc:picChg chg="add mod">
          <ac:chgData name="Muhamad Haykal Hanif Gifari Adi" userId="7e0a8149-3e1a-49a1-a179-9081aa5480b5" providerId="ADAL" clId="{63E85831-4A51-457A-862D-180A72EE8F58}" dt="2024-01-13T16:33:32.080" v="2578" actId="14100"/>
          <ac:picMkLst>
            <pc:docMk/>
            <pc:sldMk cId="1078226108" sldId="342"/>
            <ac:picMk id="6" creationId="{7959F3ED-BB77-8709-26C8-B5451AF1D590}"/>
          </ac:picMkLst>
        </pc:picChg>
        <pc:picChg chg="add mod">
          <ac:chgData name="Muhamad Haykal Hanif Gifari Adi" userId="7e0a8149-3e1a-49a1-a179-9081aa5480b5" providerId="ADAL" clId="{63E85831-4A51-457A-862D-180A72EE8F58}" dt="2024-01-13T16:33:32.080" v="2578" actId="14100"/>
          <ac:picMkLst>
            <pc:docMk/>
            <pc:sldMk cId="1078226108" sldId="342"/>
            <ac:picMk id="8" creationId="{1AC0617A-904D-7D54-A0DE-4C6C0F9B8A07}"/>
          </ac:picMkLst>
        </pc:picChg>
        <pc:picChg chg="add mod">
          <ac:chgData name="Muhamad Haykal Hanif Gifari Adi" userId="7e0a8149-3e1a-49a1-a179-9081aa5480b5" providerId="ADAL" clId="{63E85831-4A51-457A-862D-180A72EE8F58}" dt="2024-01-13T16:33:46.157" v="2581" actId="1076"/>
          <ac:picMkLst>
            <pc:docMk/>
            <pc:sldMk cId="1078226108" sldId="342"/>
            <ac:picMk id="20" creationId="{B2F0D087-7BD9-5F8C-72EB-E34AE34C0A6E}"/>
          </ac:picMkLst>
        </pc:picChg>
        <pc:picChg chg="add mod ord">
          <ac:chgData name="Muhamad Haykal Hanif Gifari Adi" userId="7e0a8149-3e1a-49a1-a179-9081aa5480b5" providerId="ADAL" clId="{63E85831-4A51-457A-862D-180A72EE8F58}" dt="2024-01-13T16:33:46.157" v="2581" actId="1076"/>
          <ac:picMkLst>
            <pc:docMk/>
            <pc:sldMk cId="1078226108" sldId="342"/>
            <ac:picMk id="23" creationId="{F3D8B1DE-DE54-2D5B-4DBA-E70C689FC222}"/>
          </ac:picMkLst>
        </pc:picChg>
        <pc:picChg chg="add mod ord">
          <ac:chgData name="Muhamad Haykal Hanif Gifari Adi" userId="7e0a8149-3e1a-49a1-a179-9081aa5480b5" providerId="ADAL" clId="{63E85831-4A51-457A-862D-180A72EE8F58}" dt="2024-01-13T16:34:17.867" v="2586" actId="1076"/>
          <ac:picMkLst>
            <pc:docMk/>
            <pc:sldMk cId="1078226108" sldId="342"/>
            <ac:picMk id="28" creationId="{B79985F5-CAB2-8FEA-CD2F-450D08F197D4}"/>
          </ac:picMkLst>
        </pc:picChg>
      </pc:sldChg>
      <pc:sldChg chg="add del">
        <pc:chgData name="Muhamad Haykal Hanif Gifari Adi" userId="7e0a8149-3e1a-49a1-a179-9081aa5480b5" providerId="ADAL" clId="{63E85831-4A51-457A-862D-180A72EE8F58}" dt="2024-01-13T15:04:15.486" v="1136"/>
        <pc:sldMkLst>
          <pc:docMk/>
          <pc:sldMk cId="1577073700" sldId="342"/>
        </pc:sldMkLst>
      </pc:sldChg>
      <pc:sldChg chg="addSp delSp modSp add mod">
        <pc:chgData name="Muhamad Haykal Hanif Gifari Adi" userId="7e0a8149-3e1a-49a1-a179-9081aa5480b5" providerId="ADAL" clId="{63E85831-4A51-457A-862D-180A72EE8F58}" dt="2024-01-14T19:20:33.980" v="4943" actId="14100"/>
        <pc:sldMkLst>
          <pc:docMk/>
          <pc:sldMk cId="2074560299" sldId="343"/>
        </pc:sldMkLst>
        <pc:spChg chg="del">
          <ac:chgData name="Muhamad Haykal Hanif Gifari Adi" userId="7e0a8149-3e1a-49a1-a179-9081aa5480b5" providerId="ADAL" clId="{63E85831-4A51-457A-862D-180A72EE8F58}" dt="2024-01-13T15:06:07.785" v="1193" actId="478"/>
          <ac:spMkLst>
            <pc:docMk/>
            <pc:sldMk cId="2074560299" sldId="343"/>
            <ac:spMk id="5" creationId="{7921D465-3627-A63E-DB0A-CD6091893C5E}"/>
          </ac:spMkLst>
        </pc:spChg>
        <pc:spChg chg="mod">
          <ac:chgData name="Muhamad Haykal Hanif Gifari Adi" userId="7e0a8149-3e1a-49a1-a179-9081aa5480b5" providerId="ADAL" clId="{63E85831-4A51-457A-862D-180A72EE8F58}" dt="2024-01-13T15:46:16.581" v="1810" actId="14100"/>
          <ac:spMkLst>
            <pc:docMk/>
            <pc:sldMk cId="2074560299" sldId="343"/>
            <ac:spMk id="6" creationId="{00000000-0000-0000-0000-000000000000}"/>
          </ac:spMkLst>
        </pc:spChg>
        <pc:spChg chg="add del mod">
          <ac:chgData name="Muhamad Haykal Hanif Gifari Adi" userId="7e0a8149-3e1a-49a1-a179-9081aa5480b5" providerId="ADAL" clId="{63E85831-4A51-457A-862D-180A72EE8F58}" dt="2024-01-13T15:09:42.480" v="1209"/>
          <ac:spMkLst>
            <pc:docMk/>
            <pc:sldMk cId="2074560299" sldId="343"/>
            <ac:spMk id="8" creationId="{A4081EB5-CBD7-C4F5-AAE4-2BFA91D37B37}"/>
          </ac:spMkLst>
        </pc:spChg>
        <pc:spChg chg="add mod">
          <ac:chgData name="Muhamad Haykal Hanif Gifari Adi" userId="7e0a8149-3e1a-49a1-a179-9081aa5480b5" providerId="ADAL" clId="{63E85831-4A51-457A-862D-180A72EE8F58}" dt="2024-01-14T12:00:22.283" v="3567" actId="20577"/>
          <ac:spMkLst>
            <pc:docMk/>
            <pc:sldMk cId="2074560299" sldId="343"/>
            <ac:spMk id="9" creationId="{2DFCD644-3815-3407-84F2-A853251B3B04}"/>
          </ac:spMkLst>
        </pc:spChg>
        <pc:spChg chg="add mod">
          <ac:chgData name="Muhamad Haykal Hanif Gifari Adi" userId="7e0a8149-3e1a-49a1-a179-9081aa5480b5" providerId="ADAL" clId="{63E85831-4A51-457A-862D-180A72EE8F58}" dt="2024-01-13T15:19:16.072" v="1350" actId="1076"/>
          <ac:spMkLst>
            <pc:docMk/>
            <pc:sldMk cId="2074560299" sldId="343"/>
            <ac:spMk id="13" creationId="{1E20383B-BD0A-4D59-C668-92B764ECA6F7}"/>
          </ac:spMkLst>
        </pc:spChg>
        <pc:spChg chg="add del mod">
          <ac:chgData name="Muhamad Haykal Hanif Gifari Adi" userId="7e0a8149-3e1a-49a1-a179-9081aa5480b5" providerId="ADAL" clId="{63E85831-4A51-457A-862D-180A72EE8F58}" dt="2024-01-13T15:10:58.611" v="1226"/>
          <ac:spMkLst>
            <pc:docMk/>
            <pc:sldMk cId="2074560299" sldId="343"/>
            <ac:spMk id="14" creationId="{46BD81BA-3CA9-D5D9-6703-01FA17EA72DA}"/>
          </ac:spMkLst>
        </pc:spChg>
        <pc:spChg chg="add del mod">
          <ac:chgData name="Muhamad Haykal Hanif Gifari Adi" userId="7e0a8149-3e1a-49a1-a179-9081aa5480b5" providerId="ADAL" clId="{63E85831-4A51-457A-862D-180A72EE8F58}" dt="2024-01-13T15:11:08.192" v="1231"/>
          <ac:spMkLst>
            <pc:docMk/>
            <pc:sldMk cId="2074560299" sldId="343"/>
            <ac:spMk id="16" creationId="{8423CA4C-1F31-E60F-085E-D74AEE0C27B1}"/>
          </ac:spMkLst>
        </pc:spChg>
        <pc:spChg chg="add del mod">
          <ac:chgData name="Muhamad Haykal Hanif Gifari Adi" userId="7e0a8149-3e1a-49a1-a179-9081aa5480b5" providerId="ADAL" clId="{63E85831-4A51-457A-862D-180A72EE8F58}" dt="2024-01-13T15:11:39.650" v="1240"/>
          <ac:spMkLst>
            <pc:docMk/>
            <pc:sldMk cId="2074560299" sldId="343"/>
            <ac:spMk id="18" creationId="{2B331950-5283-2075-C9E4-6882894483D7}"/>
          </ac:spMkLst>
        </pc:spChg>
        <pc:spChg chg="add mod">
          <ac:chgData name="Muhamad Haykal Hanif Gifari Adi" userId="7e0a8149-3e1a-49a1-a179-9081aa5480b5" providerId="ADAL" clId="{63E85831-4A51-457A-862D-180A72EE8F58}" dt="2024-01-13T15:19:16.072" v="1350" actId="1076"/>
          <ac:spMkLst>
            <pc:docMk/>
            <pc:sldMk cId="2074560299" sldId="343"/>
            <ac:spMk id="19" creationId="{2ED0482E-7021-DB28-6126-41F67FD08CD7}"/>
          </ac:spMkLst>
        </pc:spChg>
        <pc:spChg chg="add del">
          <ac:chgData name="Muhamad Haykal Hanif Gifari Adi" userId="7e0a8149-3e1a-49a1-a179-9081aa5480b5" providerId="ADAL" clId="{63E85831-4A51-457A-862D-180A72EE8F58}" dt="2024-01-13T15:11:41.103" v="1242" actId="22"/>
          <ac:spMkLst>
            <pc:docMk/>
            <pc:sldMk cId="2074560299" sldId="343"/>
            <ac:spMk id="21" creationId="{8A852744-8E93-8392-B464-FE50BF49BA31}"/>
          </ac:spMkLst>
        </pc:spChg>
        <pc:spChg chg="add mod">
          <ac:chgData name="Muhamad Haykal Hanif Gifari Adi" userId="7e0a8149-3e1a-49a1-a179-9081aa5480b5" providerId="ADAL" clId="{63E85831-4A51-457A-862D-180A72EE8F58}" dt="2024-01-13T15:19:16.072" v="1350" actId="1076"/>
          <ac:spMkLst>
            <pc:docMk/>
            <pc:sldMk cId="2074560299" sldId="343"/>
            <ac:spMk id="22" creationId="{FF206C50-7D5A-40FE-99CB-804ECAB5C6D9}"/>
          </ac:spMkLst>
        </pc:spChg>
        <pc:spChg chg="add mod">
          <ac:chgData name="Muhamad Haykal Hanif Gifari Adi" userId="7e0a8149-3e1a-49a1-a179-9081aa5480b5" providerId="ADAL" clId="{63E85831-4A51-457A-862D-180A72EE8F58}" dt="2024-01-13T15:19:16.072" v="1350" actId="1076"/>
          <ac:spMkLst>
            <pc:docMk/>
            <pc:sldMk cId="2074560299" sldId="343"/>
            <ac:spMk id="23" creationId="{EBD16C9E-4BDF-DA4B-02B1-2131CBDE7050}"/>
          </ac:spMkLst>
        </pc:spChg>
        <pc:spChg chg="add mod">
          <ac:chgData name="Muhamad Haykal Hanif Gifari Adi" userId="7e0a8149-3e1a-49a1-a179-9081aa5480b5" providerId="ADAL" clId="{63E85831-4A51-457A-862D-180A72EE8F58}" dt="2024-01-13T15:19:16.072" v="1350" actId="1076"/>
          <ac:spMkLst>
            <pc:docMk/>
            <pc:sldMk cId="2074560299" sldId="343"/>
            <ac:spMk id="24" creationId="{D73862E6-08DD-C024-56AA-20C62F5C9394}"/>
          </ac:spMkLst>
        </pc:spChg>
        <pc:spChg chg="add mod">
          <ac:chgData name="Muhamad Haykal Hanif Gifari Adi" userId="7e0a8149-3e1a-49a1-a179-9081aa5480b5" providerId="ADAL" clId="{63E85831-4A51-457A-862D-180A72EE8F58}" dt="2024-01-13T15:19:16.072" v="1350" actId="1076"/>
          <ac:spMkLst>
            <pc:docMk/>
            <pc:sldMk cId="2074560299" sldId="343"/>
            <ac:spMk id="25" creationId="{19527959-5190-1BB9-BDFC-69D91E363719}"/>
          </ac:spMkLst>
        </pc:spChg>
        <pc:spChg chg="add mod">
          <ac:chgData name="Muhamad Haykal Hanif Gifari Adi" userId="7e0a8149-3e1a-49a1-a179-9081aa5480b5" providerId="ADAL" clId="{63E85831-4A51-457A-862D-180A72EE8F58}" dt="2024-01-13T15:19:16.072" v="1350" actId="1076"/>
          <ac:spMkLst>
            <pc:docMk/>
            <pc:sldMk cId="2074560299" sldId="343"/>
            <ac:spMk id="26" creationId="{F38F5C4D-D9F2-788A-4B6B-A73403D26139}"/>
          </ac:spMkLst>
        </pc:spChg>
        <pc:spChg chg="add mod">
          <ac:chgData name="Muhamad Haykal Hanif Gifari Adi" userId="7e0a8149-3e1a-49a1-a179-9081aa5480b5" providerId="ADAL" clId="{63E85831-4A51-457A-862D-180A72EE8F58}" dt="2024-01-13T15:19:16.072" v="1350" actId="1076"/>
          <ac:spMkLst>
            <pc:docMk/>
            <pc:sldMk cId="2074560299" sldId="343"/>
            <ac:spMk id="27" creationId="{406FA50C-0C63-6B93-846F-FCEC5918AC06}"/>
          </ac:spMkLst>
        </pc:spChg>
        <pc:spChg chg="add del mod">
          <ac:chgData name="Muhamad Haykal Hanif Gifari Adi" userId="7e0a8149-3e1a-49a1-a179-9081aa5480b5" providerId="ADAL" clId="{63E85831-4A51-457A-862D-180A72EE8F58}" dt="2024-01-13T15:14:09.975" v="1288"/>
          <ac:spMkLst>
            <pc:docMk/>
            <pc:sldMk cId="2074560299" sldId="343"/>
            <ac:spMk id="28" creationId="{3BBE5166-8A00-9261-DE53-C549273961B2}"/>
          </ac:spMkLst>
        </pc:spChg>
        <pc:spChg chg="add mod">
          <ac:chgData name="Muhamad Haykal Hanif Gifari Adi" userId="7e0a8149-3e1a-49a1-a179-9081aa5480b5" providerId="ADAL" clId="{63E85831-4A51-457A-862D-180A72EE8F58}" dt="2024-01-13T15:19:16.072" v="1350" actId="1076"/>
          <ac:spMkLst>
            <pc:docMk/>
            <pc:sldMk cId="2074560299" sldId="343"/>
            <ac:spMk id="32" creationId="{73B84022-5ED4-F47B-B6E9-156B182B1903}"/>
          </ac:spMkLst>
        </pc:spChg>
        <pc:spChg chg="add del mod">
          <ac:chgData name="Muhamad Haykal Hanif Gifari Adi" userId="7e0a8149-3e1a-49a1-a179-9081aa5480b5" providerId="ADAL" clId="{63E85831-4A51-457A-862D-180A72EE8F58}" dt="2024-01-13T15:15:19.066" v="1309"/>
          <ac:spMkLst>
            <pc:docMk/>
            <pc:sldMk cId="2074560299" sldId="343"/>
            <ac:spMk id="33" creationId="{A0EE5EB9-3718-6603-2282-D9C5A3CF8B98}"/>
          </ac:spMkLst>
        </pc:spChg>
        <pc:spChg chg="add mod">
          <ac:chgData name="Muhamad Haykal Hanif Gifari Adi" userId="7e0a8149-3e1a-49a1-a179-9081aa5480b5" providerId="ADAL" clId="{63E85831-4A51-457A-862D-180A72EE8F58}" dt="2024-01-13T15:19:16.072" v="1350" actId="1076"/>
          <ac:spMkLst>
            <pc:docMk/>
            <pc:sldMk cId="2074560299" sldId="343"/>
            <ac:spMk id="34" creationId="{448211A3-4C47-1458-C2F7-5135101F1AC0}"/>
          </ac:spMkLst>
        </pc:spChg>
        <pc:spChg chg="add mod">
          <ac:chgData name="Muhamad Haykal Hanif Gifari Adi" userId="7e0a8149-3e1a-49a1-a179-9081aa5480b5" providerId="ADAL" clId="{63E85831-4A51-457A-862D-180A72EE8F58}" dt="2024-01-13T15:46:22.316" v="1812" actId="1036"/>
          <ac:spMkLst>
            <pc:docMk/>
            <pc:sldMk cId="2074560299" sldId="343"/>
            <ac:spMk id="35" creationId="{9C70E45B-8AD1-24F2-2AC3-C347223E127D}"/>
          </ac:spMkLst>
        </pc:spChg>
        <pc:spChg chg="add mod">
          <ac:chgData name="Muhamad Haykal Hanif Gifari Adi" userId="7e0a8149-3e1a-49a1-a179-9081aa5480b5" providerId="ADAL" clId="{63E85831-4A51-457A-862D-180A72EE8F58}" dt="2024-01-13T15:50:33.199" v="1875" actId="1036"/>
          <ac:spMkLst>
            <pc:docMk/>
            <pc:sldMk cId="2074560299" sldId="343"/>
            <ac:spMk id="36" creationId="{5F78804A-07A8-2912-5633-C481CCDE55A3}"/>
          </ac:spMkLst>
        </pc:spChg>
        <pc:spChg chg="add mod">
          <ac:chgData name="Muhamad Haykal Hanif Gifari Adi" userId="7e0a8149-3e1a-49a1-a179-9081aa5480b5" providerId="ADAL" clId="{63E85831-4A51-457A-862D-180A72EE8F58}" dt="2024-01-13T15:36:42.523" v="1708" actId="1076"/>
          <ac:spMkLst>
            <pc:docMk/>
            <pc:sldMk cId="2074560299" sldId="343"/>
            <ac:spMk id="37" creationId="{CF52A832-4E30-AD56-439B-C33C6DF6FBBA}"/>
          </ac:spMkLst>
        </pc:spChg>
        <pc:spChg chg="add mod">
          <ac:chgData name="Muhamad Haykal Hanif Gifari Adi" userId="7e0a8149-3e1a-49a1-a179-9081aa5480b5" providerId="ADAL" clId="{63E85831-4A51-457A-862D-180A72EE8F58}" dt="2024-01-14T14:40:42.639" v="3934" actId="1076"/>
          <ac:spMkLst>
            <pc:docMk/>
            <pc:sldMk cId="2074560299" sldId="343"/>
            <ac:spMk id="41" creationId="{296CF0BE-1692-7D51-87FD-FE4003BA00B7}"/>
          </ac:spMkLst>
        </pc:spChg>
        <pc:spChg chg="add mod">
          <ac:chgData name="Muhamad Haykal Hanif Gifari Adi" userId="7e0a8149-3e1a-49a1-a179-9081aa5480b5" providerId="ADAL" clId="{63E85831-4A51-457A-862D-180A72EE8F58}" dt="2024-01-13T15:56:02.727" v="1947" actId="1076"/>
          <ac:spMkLst>
            <pc:docMk/>
            <pc:sldMk cId="2074560299" sldId="343"/>
            <ac:spMk id="43" creationId="{29E27EFF-72AF-8584-7481-161006DC1D3E}"/>
          </ac:spMkLst>
        </pc:spChg>
        <pc:spChg chg="add mod">
          <ac:chgData name="Muhamad Haykal Hanif Gifari Adi" userId="7e0a8149-3e1a-49a1-a179-9081aa5480b5" providerId="ADAL" clId="{63E85831-4A51-457A-862D-180A72EE8F58}" dt="2024-01-13T15:55:51.035" v="1943" actId="403"/>
          <ac:spMkLst>
            <pc:docMk/>
            <pc:sldMk cId="2074560299" sldId="343"/>
            <ac:spMk id="44" creationId="{23F287D5-4924-B3B2-37C7-F43DB02A6833}"/>
          </ac:spMkLst>
        </pc:spChg>
        <pc:spChg chg="add mod">
          <ac:chgData name="Muhamad Haykal Hanif Gifari Adi" userId="7e0a8149-3e1a-49a1-a179-9081aa5480b5" providerId="ADAL" clId="{63E85831-4A51-457A-862D-180A72EE8F58}" dt="2024-01-13T15:55:56.570" v="1946" actId="1076"/>
          <ac:spMkLst>
            <pc:docMk/>
            <pc:sldMk cId="2074560299" sldId="343"/>
            <ac:spMk id="45" creationId="{5505D0B7-6426-AAE0-EB3A-0AE9FDB11642}"/>
          </ac:spMkLst>
        </pc:spChg>
        <pc:spChg chg="add mod">
          <ac:chgData name="Muhamad Haykal Hanif Gifari Adi" userId="7e0a8149-3e1a-49a1-a179-9081aa5480b5" providerId="ADAL" clId="{63E85831-4A51-457A-862D-180A72EE8F58}" dt="2024-01-14T12:00:57.420" v="3573" actId="14100"/>
          <ac:spMkLst>
            <pc:docMk/>
            <pc:sldMk cId="2074560299" sldId="343"/>
            <ac:spMk id="47" creationId="{2BE727C7-EB19-C702-56B4-0EE63DBB0EDF}"/>
          </ac:spMkLst>
        </pc:spChg>
        <pc:spChg chg="add mod">
          <ac:chgData name="Muhamad Haykal Hanif Gifari Adi" userId="7e0a8149-3e1a-49a1-a179-9081aa5480b5" providerId="ADAL" clId="{63E85831-4A51-457A-862D-180A72EE8F58}" dt="2024-01-14T12:01:02.833" v="3576" actId="14100"/>
          <ac:spMkLst>
            <pc:docMk/>
            <pc:sldMk cId="2074560299" sldId="343"/>
            <ac:spMk id="48" creationId="{5935E524-9E29-BB5A-AB5F-8DB91474C837}"/>
          </ac:spMkLst>
        </pc:spChg>
        <pc:spChg chg="add mod">
          <ac:chgData name="Muhamad Haykal Hanif Gifari Adi" userId="7e0a8149-3e1a-49a1-a179-9081aa5480b5" providerId="ADAL" clId="{63E85831-4A51-457A-862D-180A72EE8F58}" dt="2024-01-14T15:53:59.257" v="3993" actId="1076"/>
          <ac:spMkLst>
            <pc:docMk/>
            <pc:sldMk cId="2074560299" sldId="343"/>
            <ac:spMk id="54" creationId="{3B17242A-AA30-50EE-295D-ED56A5D69428}"/>
          </ac:spMkLst>
        </pc:spChg>
        <pc:spChg chg="add mod">
          <ac:chgData name="Muhamad Haykal Hanif Gifari Adi" userId="7e0a8149-3e1a-49a1-a179-9081aa5480b5" providerId="ADAL" clId="{63E85831-4A51-457A-862D-180A72EE8F58}" dt="2024-01-14T18:47:11.305" v="4756" actId="1076"/>
          <ac:spMkLst>
            <pc:docMk/>
            <pc:sldMk cId="2074560299" sldId="343"/>
            <ac:spMk id="55" creationId="{13C41A07-9C43-F59E-75A8-9C0BCB55804E}"/>
          </ac:spMkLst>
        </pc:spChg>
        <pc:spChg chg="add mod">
          <ac:chgData name="Muhamad Haykal Hanif Gifari Adi" userId="7e0a8149-3e1a-49a1-a179-9081aa5480b5" providerId="ADAL" clId="{63E85831-4A51-457A-862D-180A72EE8F58}" dt="2024-01-14T14:16:06.935" v="3772" actId="1035"/>
          <ac:spMkLst>
            <pc:docMk/>
            <pc:sldMk cId="2074560299" sldId="343"/>
            <ac:spMk id="58" creationId="{66B7F1EA-5329-59B0-027A-4508ECD2715C}"/>
          </ac:spMkLst>
        </pc:spChg>
        <pc:spChg chg="add mod">
          <ac:chgData name="Muhamad Haykal Hanif Gifari Adi" userId="7e0a8149-3e1a-49a1-a179-9081aa5480b5" providerId="ADAL" clId="{63E85831-4A51-457A-862D-180A72EE8F58}" dt="2024-01-14T18:47:18.651" v="4759" actId="14100"/>
          <ac:spMkLst>
            <pc:docMk/>
            <pc:sldMk cId="2074560299" sldId="343"/>
            <ac:spMk id="64" creationId="{5AA829C3-5384-7CA2-379A-0093D13FFEE7}"/>
          </ac:spMkLst>
        </pc:spChg>
        <pc:spChg chg="add mod">
          <ac:chgData name="Muhamad Haykal Hanif Gifari Adi" userId="7e0a8149-3e1a-49a1-a179-9081aa5480b5" providerId="ADAL" clId="{63E85831-4A51-457A-862D-180A72EE8F58}" dt="2024-01-14T19:20:33.980" v="4943" actId="14100"/>
          <ac:spMkLst>
            <pc:docMk/>
            <pc:sldMk cId="2074560299" sldId="343"/>
            <ac:spMk id="65" creationId="{26F53069-D6AC-D9AF-5DAD-1A7E724D765C}"/>
          </ac:spMkLst>
        </pc:spChg>
        <pc:graphicFrameChg chg="add del mod">
          <ac:chgData name="Muhamad Haykal Hanif Gifari Adi" userId="7e0a8149-3e1a-49a1-a179-9081aa5480b5" providerId="ADAL" clId="{63E85831-4A51-457A-862D-180A72EE8F58}" dt="2024-01-13T15:10:58.611" v="1224"/>
          <ac:graphicFrameMkLst>
            <pc:docMk/>
            <pc:sldMk cId="2074560299" sldId="343"/>
            <ac:graphicFrameMk id="15" creationId="{FEE906BC-7766-AA2C-BEA9-8A0043E8A1E9}"/>
          </ac:graphicFrameMkLst>
        </pc:graphicFrameChg>
        <pc:graphicFrameChg chg="add del mod">
          <ac:chgData name="Muhamad Haykal Hanif Gifari Adi" userId="7e0a8149-3e1a-49a1-a179-9081aa5480b5" providerId="ADAL" clId="{63E85831-4A51-457A-862D-180A72EE8F58}" dt="2024-01-13T15:11:08.192" v="1229"/>
          <ac:graphicFrameMkLst>
            <pc:docMk/>
            <pc:sldMk cId="2074560299" sldId="343"/>
            <ac:graphicFrameMk id="17" creationId="{DFDFD931-8381-EB34-C1F0-F7C2F89CE73C}"/>
          </ac:graphicFrameMkLst>
        </pc:graphicFrameChg>
        <pc:picChg chg="del">
          <ac:chgData name="Muhamad Haykal Hanif Gifari Adi" userId="7e0a8149-3e1a-49a1-a179-9081aa5480b5" providerId="ADAL" clId="{63E85831-4A51-457A-862D-180A72EE8F58}" dt="2024-01-13T15:06:07.785" v="1193" actId="478"/>
          <ac:picMkLst>
            <pc:docMk/>
            <pc:sldMk cId="2074560299" sldId="343"/>
            <ac:picMk id="4" creationId="{30B9266C-DECE-1EEE-F14C-BA1816FA3A10}"/>
          </ac:picMkLst>
        </pc:picChg>
        <pc:picChg chg="add mod">
          <ac:chgData name="Muhamad Haykal Hanif Gifari Adi" userId="7e0a8149-3e1a-49a1-a179-9081aa5480b5" providerId="ADAL" clId="{63E85831-4A51-457A-862D-180A72EE8F58}" dt="2024-01-13T15:19:16.072" v="1350" actId="1076"/>
          <ac:picMkLst>
            <pc:docMk/>
            <pc:sldMk cId="2074560299" sldId="343"/>
            <ac:picMk id="7" creationId="{3F60CB49-7728-3644-2775-0B63CD34550F}"/>
          </ac:picMkLst>
        </pc:picChg>
        <pc:picChg chg="add mod modCrop">
          <ac:chgData name="Muhamad Haykal Hanif Gifari Adi" userId="7e0a8149-3e1a-49a1-a179-9081aa5480b5" providerId="ADAL" clId="{63E85831-4A51-457A-862D-180A72EE8F58}" dt="2024-01-13T15:36:51.752" v="1710" actId="1036"/>
          <ac:picMkLst>
            <pc:docMk/>
            <pc:sldMk cId="2074560299" sldId="343"/>
            <ac:picMk id="29" creationId="{1CDEB458-C5BE-5F9F-882F-546F0D006E58}"/>
          </ac:picMkLst>
        </pc:picChg>
        <pc:picChg chg="add mod">
          <ac:chgData name="Muhamad Haykal Hanif Gifari Adi" userId="7e0a8149-3e1a-49a1-a179-9081aa5480b5" providerId="ADAL" clId="{63E85831-4A51-457A-862D-180A72EE8F58}" dt="2024-01-13T15:36:12.552" v="1699" actId="1076"/>
          <ac:picMkLst>
            <pc:docMk/>
            <pc:sldMk cId="2074560299" sldId="343"/>
            <ac:picMk id="30" creationId="{D60E4BE7-090E-3C66-13D6-A946366BA8A1}"/>
          </ac:picMkLst>
        </pc:picChg>
        <pc:picChg chg="add mod">
          <ac:chgData name="Muhamad Haykal Hanif Gifari Adi" userId="7e0a8149-3e1a-49a1-a179-9081aa5480b5" providerId="ADAL" clId="{63E85831-4A51-457A-862D-180A72EE8F58}" dt="2024-01-13T15:36:45.706" v="1709" actId="1036"/>
          <ac:picMkLst>
            <pc:docMk/>
            <pc:sldMk cId="2074560299" sldId="343"/>
            <ac:picMk id="31" creationId="{FE822E3B-CEDC-37EA-1654-86E7396F2373}"/>
          </ac:picMkLst>
        </pc:picChg>
        <pc:picChg chg="add mod modCrop">
          <ac:chgData name="Muhamad Haykal Hanif Gifari Adi" userId="7e0a8149-3e1a-49a1-a179-9081aa5480b5" providerId="ADAL" clId="{63E85831-4A51-457A-862D-180A72EE8F58}" dt="2024-01-13T15:36:37.963" v="1707" actId="1076"/>
          <ac:picMkLst>
            <pc:docMk/>
            <pc:sldMk cId="2074560299" sldId="343"/>
            <ac:picMk id="42" creationId="{0EE8F041-C4C0-7E17-F02C-FC4035EC7BD3}"/>
          </ac:picMkLst>
        </pc:picChg>
        <pc:cxnChg chg="add mod">
          <ac:chgData name="Muhamad Haykal Hanif Gifari Adi" userId="7e0a8149-3e1a-49a1-a179-9081aa5480b5" providerId="ADAL" clId="{63E85831-4A51-457A-862D-180A72EE8F58}" dt="2024-01-14T14:40:48.984" v="3936" actId="14100"/>
          <ac:cxnSpMkLst>
            <pc:docMk/>
            <pc:sldMk cId="2074560299" sldId="343"/>
            <ac:cxnSpMk id="39" creationId="{77DFD206-E1A9-65F3-4B15-5765FDA3D23B}"/>
          </ac:cxnSpMkLst>
        </pc:cxnChg>
        <pc:cxnChg chg="add mod">
          <ac:chgData name="Muhamad Haykal Hanif Gifari Adi" userId="7e0a8149-3e1a-49a1-a179-9081aa5480b5" providerId="ADAL" clId="{63E85831-4A51-457A-862D-180A72EE8F58}" dt="2024-01-14T15:53:59.257" v="3993" actId="1076"/>
          <ac:cxnSpMkLst>
            <pc:docMk/>
            <pc:sldMk cId="2074560299" sldId="343"/>
            <ac:cxnSpMk id="50" creationId="{7A22B5D2-ED1C-0BBF-D9E1-82D88333A197}"/>
          </ac:cxnSpMkLst>
        </pc:cxnChg>
        <pc:cxnChg chg="add mod">
          <ac:chgData name="Muhamad Haykal Hanif Gifari Adi" userId="7e0a8149-3e1a-49a1-a179-9081aa5480b5" providerId="ADAL" clId="{63E85831-4A51-457A-862D-180A72EE8F58}" dt="2024-01-14T18:47:11.305" v="4756" actId="1076"/>
          <ac:cxnSpMkLst>
            <pc:docMk/>
            <pc:sldMk cId="2074560299" sldId="343"/>
            <ac:cxnSpMk id="51" creationId="{F19811ED-298B-758B-A5A6-2D6630728C0F}"/>
          </ac:cxnSpMkLst>
        </pc:cxnChg>
        <pc:cxnChg chg="add mod">
          <ac:chgData name="Muhamad Haykal Hanif Gifari Adi" userId="7e0a8149-3e1a-49a1-a179-9081aa5480b5" providerId="ADAL" clId="{63E85831-4A51-457A-862D-180A72EE8F58}" dt="2024-01-14T19:20:33.980" v="4943" actId="14100"/>
          <ac:cxnSpMkLst>
            <pc:docMk/>
            <pc:sldMk cId="2074560299" sldId="343"/>
            <ac:cxnSpMk id="67" creationId="{20598A4E-A1FE-A503-92B0-53D31B0D7663}"/>
          </ac:cxnSpMkLst>
        </pc:cxnChg>
      </pc:sldChg>
      <pc:sldChg chg="addSp delSp modSp add mod">
        <pc:chgData name="Muhamad Haykal Hanif Gifari Adi" userId="7e0a8149-3e1a-49a1-a179-9081aa5480b5" providerId="ADAL" clId="{63E85831-4A51-457A-862D-180A72EE8F58}" dt="2024-01-14T14:29:23.809" v="3810" actId="20577"/>
        <pc:sldMkLst>
          <pc:docMk/>
          <pc:sldMk cId="64856868" sldId="344"/>
        </pc:sldMkLst>
        <pc:spChg chg="mod">
          <ac:chgData name="Muhamad Haykal Hanif Gifari Adi" userId="7e0a8149-3e1a-49a1-a179-9081aa5480b5" providerId="ADAL" clId="{63E85831-4A51-457A-862D-180A72EE8F58}" dt="2024-01-14T14:29:23.809" v="3810" actId="20577"/>
          <ac:spMkLst>
            <pc:docMk/>
            <pc:sldMk cId="64856868" sldId="344"/>
            <ac:spMk id="7" creationId="{0820923E-10E4-7836-E3B0-EDE9EE575EEE}"/>
          </ac:spMkLst>
        </pc:spChg>
        <pc:spChg chg="del">
          <ac:chgData name="Muhamad Haykal Hanif Gifari Adi" userId="7e0a8149-3e1a-49a1-a179-9081aa5480b5" providerId="ADAL" clId="{63E85831-4A51-457A-862D-180A72EE8F58}" dt="2024-01-13T16:19:27.163" v="2077" actId="478"/>
          <ac:spMkLst>
            <pc:docMk/>
            <pc:sldMk cId="64856868" sldId="344"/>
            <ac:spMk id="9" creationId="{882F834A-3BF6-028F-F179-482A1DBD8D23}"/>
          </ac:spMkLst>
        </pc:spChg>
        <pc:spChg chg="del">
          <ac:chgData name="Muhamad Haykal Hanif Gifari Adi" userId="7e0a8149-3e1a-49a1-a179-9081aa5480b5" providerId="ADAL" clId="{63E85831-4A51-457A-862D-180A72EE8F58}" dt="2024-01-13T16:19:27.163" v="2077" actId="478"/>
          <ac:spMkLst>
            <pc:docMk/>
            <pc:sldMk cId="64856868" sldId="344"/>
            <ac:spMk id="10" creationId="{1FBA632A-D1F5-3048-771A-717FF2B08B41}"/>
          </ac:spMkLst>
        </pc:spChg>
        <pc:spChg chg="add mod">
          <ac:chgData name="Muhamad Haykal Hanif Gifari Adi" userId="7e0a8149-3e1a-49a1-a179-9081aa5480b5" providerId="ADAL" clId="{63E85831-4A51-457A-862D-180A72EE8F58}" dt="2024-01-13T20:28:40.519" v="2844" actId="14100"/>
          <ac:spMkLst>
            <pc:docMk/>
            <pc:sldMk cId="64856868" sldId="344"/>
            <ac:spMk id="12" creationId="{7AAFE3A2-B402-AE50-9C66-685C55973988}"/>
          </ac:spMkLst>
        </pc:spChg>
        <pc:spChg chg="add mod">
          <ac:chgData name="Muhamad Haykal Hanif Gifari Adi" userId="7e0a8149-3e1a-49a1-a179-9081aa5480b5" providerId="ADAL" clId="{63E85831-4A51-457A-862D-180A72EE8F58}" dt="2024-01-13T20:29:37.261" v="2857" actId="14100"/>
          <ac:spMkLst>
            <pc:docMk/>
            <pc:sldMk cId="64856868" sldId="344"/>
            <ac:spMk id="13" creationId="{8EED5770-28CF-0B62-198C-CCB88453790A}"/>
          </ac:spMkLst>
        </pc:spChg>
        <pc:spChg chg="add del">
          <ac:chgData name="Muhamad Haykal Hanif Gifari Adi" userId="7e0a8149-3e1a-49a1-a179-9081aa5480b5" providerId="ADAL" clId="{63E85831-4A51-457A-862D-180A72EE8F58}" dt="2024-01-13T16:38:31.122" v="2685" actId="11529"/>
          <ac:spMkLst>
            <pc:docMk/>
            <pc:sldMk cId="64856868" sldId="344"/>
            <ac:spMk id="14" creationId="{96D7F033-9C11-36C9-71FC-7679E7BF6FAE}"/>
          </ac:spMkLst>
        </pc:spChg>
        <pc:spChg chg="add mod">
          <ac:chgData name="Muhamad Haykal Hanif Gifari Adi" userId="7e0a8149-3e1a-49a1-a179-9081aa5480b5" providerId="ADAL" clId="{63E85831-4A51-457A-862D-180A72EE8F58}" dt="2024-01-13T20:29:01.234" v="2850" actId="14100"/>
          <ac:spMkLst>
            <pc:docMk/>
            <pc:sldMk cId="64856868" sldId="344"/>
            <ac:spMk id="15" creationId="{BE044AD9-3EDB-83F1-4686-277A3209EAB3}"/>
          </ac:spMkLst>
        </pc:spChg>
        <pc:spChg chg="add mod">
          <ac:chgData name="Muhamad Haykal Hanif Gifari Adi" userId="7e0a8149-3e1a-49a1-a179-9081aa5480b5" providerId="ADAL" clId="{63E85831-4A51-457A-862D-180A72EE8F58}" dt="2024-01-13T20:29:30.925" v="2855" actId="14100"/>
          <ac:spMkLst>
            <pc:docMk/>
            <pc:sldMk cId="64856868" sldId="344"/>
            <ac:spMk id="20" creationId="{C2A28612-9722-A30C-5F19-6A39CB5845DD}"/>
          </ac:spMkLst>
        </pc:spChg>
        <pc:spChg chg="add del mod">
          <ac:chgData name="Muhamad Haykal Hanif Gifari Adi" userId="7e0a8149-3e1a-49a1-a179-9081aa5480b5" providerId="ADAL" clId="{63E85831-4A51-457A-862D-180A72EE8F58}" dt="2024-01-13T20:16:17.030" v="2789" actId="478"/>
          <ac:spMkLst>
            <pc:docMk/>
            <pc:sldMk cId="64856868" sldId="344"/>
            <ac:spMk id="21" creationId="{DCF7C352-7279-C4F1-2442-D7B5BDFE5B3E}"/>
          </ac:spMkLst>
        </pc:spChg>
        <pc:graphicFrameChg chg="add mod modGraphic">
          <ac:chgData name="Muhamad Haykal Hanif Gifari Adi" userId="7e0a8149-3e1a-49a1-a179-9081aa5480b5" providerId="ADAL" clId="{63E85831-4A51-457A-862D-180A72EE8F58}" dt="2024-01-13T20:28:31.687" v="2842" actId="14100"/>
          <ac:graphicFrameMkLst>
            <pc:docMk/>
            <pc:sldMk cId="64856868" sldId="344"/>
            <ac:graphicFrameMk id="11" creationId="{0C17D272-1181-9674-5662-3C43433F7CB2}"/>
          </ac:graphicFrameMkLst>
        </pc:graphicFrameChg>
        <pc:picChg chg="del">
          <ac:chgData name="Muhamad Haykal Hanif Gifari Adi" userId="7e0a8149-3e1a-49a1-a179-9081aa5480b5" providerId="ADAL" clId="{63E85831-4A51-457A-862D-180A72EE8F58}" dt="2024-01-13T16:19:27.163" v="2077" actId="478"/>
          <ac:picMkLst>
            <pc:docMk/>
            <pc:sldMk cId="64856868" sldId="344"/>
            <ac:picMk id="4" creationId="{C286FF32-874E-5170-F68C-BB5F6E4BBB8B}"/>
          </ac:picMkLst>
        </pc:picChg>
        <pc:picChg chg="del">
          <ac:chgData name="Muhamad Haykal Hanif Gifari Adi" userId="7e0a8149-3e1a-49a1-a179-9081aa5480b5" providerId="ADAL" clId="{63E85831-4A51-457A-862D-180A72EE8F58}" dt="2024-01-13T16:19:27.163" v="2077" actId="478"/>
          <ac:picMkLst>
            <pc:docMk/>
            <pc:sldMk cId="64856868" sldId="344"/>
            <ac:picMk id="5" creationId="{7B6CFA35-0D3A-0315-193E-1C3955C640D3}"/>
          </ac:picMkLst>
        </pc:picChg>
        <pc:picChg chg="del">
          <ac:chgData name="Muhamad Haykal Hanif Gifari Adi" userId="7e0a8149-3e1a-49a1-a179-9081aa5480b5" providerId="ADAL" clId="{63E85831-4A51-457A-862D-180A72EE8F58}" dt="2024-01-13T16:19:27.163" v="2077" actId="478"/>
          <ac:picMkLst>
            <pc:docMk/>
            <pc:sldMk cId="64856868" sldId="344"/>
            <ac:picMk id="6" creationId="{7959F3ED-BB77-8709-26C8-B5451AF1D590}"/>
          </ac:picMkLst>
        </pc:picChg>
        <pc:picChg chg="del">
          <ac:chgData name="Muhamad Haykal Hanif Gifari Adi" userId="7e0a8149-3e1a-49a1-a179-9081aa5480b5" providerId="ADAL" clId="{63E85831-4A51-457A-862D-180A72EE8F58}" dt="2024-01-13T16:19:27.163" v="2077" actId="478"/>
          <ac:picMkLst>
            <pc:docMk/>
            <pc:sldMk cId="64856868" sldId="344"/>
            <ac:picMk id="8" creationId="{1AC0617A-904D-7D54-A0DE-4C6C0F9B8A07}"/>
          </ac:picMkLst>
        </pc:picChg>
      </pc:sldChg>
      <pc:sldChg chg="addSp delSp modSp add mod">
        <pc:chgData name="Muhamad Haykal Hanif Gifari Adi" userId="7e0a8149-3e1a-49a1-a179-9081aa5480b5" providerId="ADAL" clId="{63E85831-4A51-457A-862D-180A72EE8F58}" dt="2024-01-14T21:16:15.106" v="5296" actId="20577"/>
        <pc:sldMkLst>
          <pc:docMk/>
          <pc:sldMk cId="1153685049" sldId="345"/>
        </pc:sldMkLst>
        <pc:spChg chg="add del">
          <ac:chgData name="Muhamad Haykal Hanif Gifari Adi" userId="7e0a8149-3e1a-49a1-a179-9081aa5480b5" providerId="ADAL" clId="{63E85831-4A51-457A-862D-180A72EE8F58}" dt="2024-01-14T14:12:12.515" v="3757" actId="478"/>
          <ac:spMkLst>
            <pc:docMk/>
            <pc:sldMk cId="1153685049" sldId="345"/>
            <ac:spMk id="6" creationId="{00000000-0000-0000-0000-000000000000}"/>
          </ac:spMkLst>
        </pc:spChg>
        <pc:spChg chg="add del">
          <ac:chgData name="Muhamad Haykal Hanif Gifari Adi" userId="7e0a8149-3e1a-49a1-a179-9081aa5480b5" providerId="ADAL" clId="{63E85831-4A51-457A-862D-180A72EE8F58}" dt="2024-01-14T14:12:03.276" v="3753" actId="478"/>
          <ac:spMkLst>
            <pc:docMk/>
            <pc:sldMk cId="1153685049" sldId="345"/>
            <ac:spMk id="7" creationId="{129E3458-6F8A-CFD6-B704-7DC33A0C04AF}"/>
          </ac:spMkLst>
        </pc:spChg>
        <pc:spChg chg="add del">
          <ac:chgData name="Muhamad Haykal Hanif Gifari Adi" userId="7e0a8149-3e1a-49a1-a179-9081aa5480b5" providerId="ADAL" clId="{63E85831-4A51-457A-862D-180A72EE8F58}" dt="2024-01-14T14:12:03.276" v="3753" actId="478"/>
          <ac:spMkLst>
            <pc:docMk/>
            <pc:sldMk cId="1153685049" sldId="345"/>
            <ac:spMk id="8" creationId="{7F611B73-1E90-0835-A203-75F06E4E4D65}"/>
          </ac:spMkLst>
        </pc:spChg>
        <pc:spChg chg="add del">
          <ac:chgData name="Muhamad Haykal Hanif Gifari Adi" userId="7e0a8149-3e1a-49a1-a179-9081aa5480b5" providerId="ADAL" clId="{63E85831-4A51-457A-862D-180A72EE8F58}" dt="2024-01-14T14:12:03.276" v="3753" actId="478"/>
          <ac:spMkLst>
            <pc:docMk/>
            <pc:sldMk cId="1153685049" sldId="345"/>
            <ac:spMk id="15" creationId="{BEA57CB5-DBEB-CA89-240F-C92794CD68C1}"/>
          </ac:spMkLst>
        </pc:spChg>
        <pc:spChg chg="add mod">
          <ac:chgData name="Muhamad Haykal Hanif Gifari Adi" userId="7e0a8149-3e1a-49a1-a179-9081aa5480b5" providerId="ADAL" clId="{63E85831-4A51-457A-862D-180A72EE8F58}" dt="2024-01-14T21:16:15.106" v="5296" actId="20577"/>
          <ac:spMkLst>
            <pc:docMk/>
            <pc:sldMk cId="1153685049" sldId="345"/>
            <ac:spMk id="18" creationId="{B7A3C9D6-D3FD-4F9C-9837-BEA40CB34F18}"/>
          </ac:spMkLst>
        </pc:spChg>
        <pc:spChg chg="del mod">
          <ac:chgData name="Muhamad Haykal Hanif Gifari Adi" userId="7e0a8149-3e1a-49a1-a179-9081aa5480b5" providerId="ADAL" clId="{63E85831-4A51-457A-862D-180A72EE8F58}" dt="2024-01-14T18:48:50.003" v="4778" actId="478"/>
          <ac:spMkLst>
            <pc:docMk/>
            <pc:sldMk cId="1153685049" sldId="345"/>
            <ac:spMk id="19" creationId="{773A8F44-3339-60C4-43E4-3EFF7292003B}"/>
          </ac:spMkLst>
        </pc:spChg>
        <pc:spChg chg="add del">
          <ac:chgData name="Muhamad Haykal Hanif Gifari Adi" userId="7e0a8149-3e1a-49a1-a179-9081aa5480b5" providerId="ADAL" clId="{63E85831-4A51-457A-862D-180A72EE8F58}" dt="2024-01-14T14:12:03.276" v="3753" actId="478"/>
          <ac:spMkLst>
            <pc:docMk/>
            <pc:sldMk cId="1153685049" sldId="345"/>
            <ac:spMk id="30" creationId="{083A0ABA-2793-4065-67DA-BBC783E70E3D}"/>
          </ac:spMkLst>
        </pc:spChg>
        <pc:grpChg chg="add mod">
          <ac:chgData name="Muhamad Haykal Hanif Gifari Adi" userId="7e0a8149-3e1a-49a1-a179-9081aa5480b5" providerId="ADAL" clId="{63E85831-4A51-457A-862D-180A72EE8F58}" dt="2024-01-14T19:17:30.259" v="4813" actId="1076"/>
          <ac:grpSpMkLst>
            <pc:docMk/>
            <pc:sldMk cId="1153685049" sldId="345"/>
            <ac:grpSpMk id="13" creationId="{FE27BB86-BDBD-AE38-6D28-5BB517FD36EB}"/>
          </ac:grpSpMkLst>
        </pc:grpChg>
        <pc:graphicFrameChg chg="add mod modGraphic">
          <ac:chgData name="Muhamad Haykal Hanif Gifari Adi" userId="7e0a8149-3e1a-49a1-a179-9081aa5480b5" providerId="ADAL" clId="{63E85831-4A51-457A-862D-180A72EE8F58}" dt="2024-01-14T19:19:12.389" v="4933" actId="1076"/>
          <ac:graphicFrameMkLst>
            <pc:docMk/>
            <pc:sldMk cId="1153685049" sldId="345"/>
            <ac:graphicFrameMk id="16" creationId="{75B8BCC3-23FC-7C2F-44DA-424335A31231}"/>
          </ac:graphicFrameMkLst>
        </pc:graphicFrameChg>
        <pc:picChg chg="add mod modCrop">
          <ac:chgData name="Muhamad Haykal Hanif Gifari Adi" userId="7e0a8149-3e1a-49a1-a179-9081aa5480b5" providerId="ADAL" clId="{63E85831-4A51-457A-862D-180A72EE8F58}" dt="2024-01-14T19:16:38.614" v="4795" actId="164"/>
          <ac:picMkLst>
            <pc:docMk/>
            <pc:sldMk cId="1153685049" sldId="345"/>
            <ac:picMk id="5" creationId="{E4B15B5F-D139-5C3C-B282-02D27A417834}"/>
          </ac:picMkLst>
        </pc:picChg>
        <pc:picChg chg="add mod modCrop">
          <ac:chgData name="Muhamad Haykal Hanif Gifari Adi" userId="7e0a8149-3e1a-49a1-a179-9081aa5480b5" providerId="ADAL" clId="{63E85831-4A51-457A-862D-180A72EE8F58}" dt="2024-01-14T19:16:38.614" v="4795" actId="164"/>
          <ac:picMkLst>
            <pc:docMk/>
            <pc:sldMk cId="1153685049" sldId="345"/>
            <ac:picMk id="9" creationId="{45B36511-853F-2D49-BA53-7B50A2C92499}"/>
          </ac:picMkLst>
        </pc:picChg>
        <pc:picChg chg="add mod">
          <ac:chgData name="Muhamad Haykal Hanif Gifari Adi" userId="7e0a8149-3e1a-49a1-a179-9081aa5480b5" providerId="ADAL" clId="{63E85831-4A51-457A-862D-180A72EE8F58}" dt="2024-01-14T19:18:48.788" v="4915" actId="1076"/>
          <ac:picMkLst>
            <pc:docMk/>
            <pc:sldMk cId="1153685049" sldId="345"/>
            <ac:picMk id="14" creationId="{BD7252CD-18AB-7069-E596-81BECA05398C}"/>
          </ac:picMkLst>
        </pc:picChg>
        <pc:picChg chg="del mod">
          <ac:chgData name="Muhamad Haykal Hanif Gifari Adi" userId="7e0a8149-3e1a-49a1-a179-9081aa5480b5" providerId="ADAL" clId="{63E85831-4A51-457A-862D-180A72EE8F58}" dt="2024-01-14T18:48:46.218" v="4776" actId="478"/>
          <ac:picMkLst>
            <pc:docMk/>
            <pc:sldMk cId="1153685049" sldId="345"/>
            <ac:picMk id="17" creationId="{5F81779F-53F6-FC65-AD0F-4CE9DC918D72}"/>
          </ac:picMkLst>
        </pc:picChg>
        <pc:picChg chg="del mod">
          <ac:chgData name="Muhamad Haykal Hanif Gifari Adi" userId="7e0a8149-3e1a-49a1-a179-9081aa5480b5" providerId="ADAL" clId="{63E85831-4A51-457A-862D-180A72EE8F58}" dt="2024-01-14T19:16:02.785" v="4781" actId="478"/>
          <ac:picMkLst>
            <pc:docMk/>
            <pc:sldMk cId="1153685049" sldId="345"/>
            <ac:picMk id="21" creationId="{D743883C-0CD6-3820-1865-5783D88C8672}"/>
          </ac:picMkLst>
        </pc:picChg>
      </pc:sldChg>
      <pc:sldChg chg="addSp delSp modSp add mod">
        <pc:chgData name="Muhamad Haykal Hanif Gifari Adi" userId="7e0a8149-3e1a-49a1-a179-9081aa5480b5" providerId="ADAL" clId="{63E85831-4A51-457A-862D-180A72EE8F58}" dt="2024-01-14T19:21:42.969" v="4968" actId="1076"/>
        <pc:sldMkLst>
          <pc:docMk/>
          <pc:sldMk cId="1657404361" sldId="346"/>
        </pc:sldMkLst>
        <pc:spChg chg="add mod">
          <ac:chgData name="Muhamad Haykal Hanif Gifari Adi" userId="7e0a8149-3e1a-49a1-a179-9081aa5480b5" providerId="ADAL" clId="{63E85831-4A51-457A-862D-180A72EE8F58}" dt="2024-01-13T22:12:40.826" v="3329" actId="208"/>
          <ac:spMkLst>
            <pc:docMk/>
            <pc:sldMk cId="1657404361" sldId="346"/>
            <ac:spMk id="6" creationId="{9A3EFCD2-DFCB-55EF-F68E-49E5F5B7E043}"/>
          </ac:spMkLst>
        </pc:spChg>
        <pc:spChg chg="del mod">
          <ac:chgData name="Muhamad Haykal Hanif Gifari Adi" userId="7e0a8149-3e1a-49a1-a179-9081aa5480b5" providerId="ADAL" clId="{63E85831-4A51-457A-862D-180A72EE8F58}" dt="2024-01-13T22:01:11.747" v="3299" actId="478"/>
          <ac:spMkLst>
            <pc:docMk/>
            <pc:sldMk cId="1657404361" sldId="346"/>
            <ac:spMk id="13" creationId="{E238E366-AAEA-2B2E-8C47-788CDD6DE7E1}"/>
          </ac:spMkLst>
        </pc:spChg>
        <pc:spChg chg="add mod">
          <ac:chgData name="Muhamad Haykal Hanif Gifari Adi" userId="7e0a8149-3e1a-49a1-a179-9081aa5480b5" providerId="ADAL" clId="{63E85831-4A51-457A-862D-180A72EE8F58}" dt="2024-01-13T22:41:21.165" v="3478" actId="1076"/>
          <ac:spMkLst>
            <pc:docMk/>
            <pc:sldMk cId="1657404361" sldId="346"/>
            <ac:spMk id="14" creationId="{F967BC01-B9A2-DBF6-2746-2D90BDC3C223}"/>
          </ac:spMkLst>
        </pc:spChg>
        <pc:spChg chg="add mod">
          <ac:chgData name="Muhamad Haykal Hanif Gifari Adi" userId="7e0a8149-3e1a-49a1-a179-9081aa5480b5" providerId="ADAL" clId="{63E85831-4A51-457A-862D-180A72EE8F58}" dt="2024-01-13T23:02:31.859" v="3537" actId="1076"/>
          <ac:spMkLst>
            <pc:docMk/>
            <pc:sldMk cId="1657404361" sldId="346"/>
            <ac:spMk id="25" creationId="{AE237462-CF72-8BC2-AD50-F28C16C370F5}"/>
          </ac:spMkLst>
        </pc:spChg>
        <pc:spChg chg="add mod">
          <ac:chgData name="Muhamad Haykal Hanif Gifari Adi" userId="7e0a8149-3e1a-49a1-a179-9081aa5480b5" providerId="ADAL" clId="{63E85831-4A51-457A-862D-180A72EE8F58}" dt="2024-01-14T14:22:32.071" v="3781" actId="2711"/>
          <ac:spMkLst>
            <pc:docMk/>
            <pc:sldMk cId="1657404361" sldId="346"/>
            <ac:spMk id="28" creationId="{6A36F789-4BC8-5D13-06EA-D6729D015A6F}"/>
          </ac:spMkLst>
        </pc:spChg>
        <pc:spChg chg="add mod">
          <ac:chgData name="Muhamad Haykal Hanif Gifari Adi" userId="7e0a8149-3e1a-49a1-a179-9081aa5480b5" providerId="ADAL" clId="{63E85831-4A51-457A-862D-180A72EE8F58}" dt="2024-01-13T22:49:42.410" v="3508"/>
          <ac:spMkLst>
            <pc:docMk/>
            <pc:sldMk cId="1657404361" sldId="346"/>
            <ac:spMk id="32" creationId="{BE1755B5-E742-E5F0-5EC5-780AE872A4D1}"/>
          </ac:spMkLst>
        </pc:spChg>
        <pc:picChg chg="del">
          <ac:chgData name="Muhamad Haykal Hanif Gifari Adi" userId="7e0a8149-3e1a-49a1-a179-9081aa5480b5" providerId="ADAL" clId="{63E85831-4A51-457A-862D-180A72EE8F58}" dt="2024-01-13T21:58:40.733" v="3269" actId="478"/>
          <ac:picMkLst>
            <pc:docMk/>
            <pc:sldMk cId="1657404361" sldId="346"/>
            <ac:picMk id="4" creationId="{D6E2AADC-AEB6-4DDF-7834-21AF59F577EC}"/>
          </ac:picMkLst>
        </pc:picChg>
        <pc:picChg chg="del">
          <ac:chgData name="Muhamad Haykal Hanif Gifari Adi" userId="7e0a8149-3e1a-49a1-a179-9081aa5480b5" providerId="ADAL" clId="{63E85831-4A51-457A-862D-180A72EE8F58}" dt="2024-01-13T21:58:40.733" v="3269" actId="478"/>
          <ac:picMkLst>
            <pc:docMk/>
            <pc:sldMk cId="1657404361" sldId="346"/>
            <ac:picMk id="5" creationId="{8D35599F-EE57-6EB0-5C23-7BA8AEFC866C}"/>
          </ac:picMkLst>
        </pc:picChg>
        <pc:picChg chg="add mod">
          <ac:chgData name="Muhamad Haykal Hanif Gifari Adi" userId="7e0a8149-3e1a-49a1-a179-9081aa5480b5" providerId="ADAL" clId="{63E85831-4A51-457A-862D-180A72EE8F58}" dt="2024-01-13T22:05:26.656" v="3317" actId="1076"/>
          <ac:picMkLst>
            <pc:docMk/>
            <pc:sldMk cId="1657404361" sldId="346"/>
            <ac:picMk id="8" creationId="{6D82B0A6-F64D-A4CA-9B7E-6B2013168EB8}"/>
          </ac:picMkLst>
        </pc:picChg>
        <pc:picChg chg="add del mod">
          <ac:chgData name="Muhamad Haykal Hanif Gifari Adi" userId="7e0a8149-3e1a-49a1-a179-9081aa5480b5" providerId="ADAL" clId="{63E85831-4A51-457A-862D-180A72EE8F58}" dt="2024-01-13T22:03:44.794" v="3308" actId="1076"/>
          <ac:picMkLst>
            <pc:docMk/>
            <pc:sldMk cId="1657404361" sldId="346"/>
            <ac:picMk id="9" creationId="{FA56C5AC-0181-52A2-5B2B-D74433F0D77B}"/>
          </ac:picMkLst>
        </pc:picChg>
        <pc:picChg chg="add del mod">
          <ac:chgData name="Muhamad Haykal Hanif Gifari Adi" userId="7e0a8149-3e1a-49a1-a179-9081aa5480b5" providerId="ADAL" clId="{63E85831-4A51-457A-862D-180A72EE8F58}" dt="2024-01-13T22:04:37.538" v="3310" actId="1076"/>
          <ac:picMkLst>
            <pc:docMk/>
            <pc:sldMk cId="1657404361" sldId="346"/>
            <ac:picMk id="16" creationId="{E2A9C0A9-625D-FB66-C8BB-EBB0771D7407}"/>
          </ac:picMkLst>
        </pc:picChg>
        <pc:picChg chg="add mod">
          <ac:chgData name="Muhamad Haykal Hanif Gifari Adi" userId="7e0a8149-3e1a-49a1-a179-9081aa5480b5" providerId="ADAL" clId="{63E85831-4A51-457A-862D-180A72EE8F58}" dt="2024-01-14T19:21:08.186" v="4948" actId="1076"/>
          <ac:picMkLst>
            <pc:docMk/>
            <pc:sldMk cId="1657404361" sldId="346"/>
            <ac:picMk id="33" creationId="{68DF0844-3A0A-F8D1-08B5-831B1564EDE6}"/>
          </ac:picMkLst>
        </pc:picChg>
        <pc:picChg chg="add mod">
          <ac:chgData name="Muhamad Haykal Hanif Gifari Adi" userId="7e0a8149-3e1a-49a1-a179-9081aa5480b5" providerId="ADAL" clId="{63E85831-4A51-457A-862D-180A72EE8F58}" dt="2024-01-14T19:21:15.239" v="4954" actId="1038"/>
          <ac:picMkLst>
            <pc:docMk/>
            <pc:sldMk cId="1657404361" sldId="346"/>
            <ac:picMk id="34" creationId="{C8A280A3-4913-A086-F46B-DFD3074A3FD8}"/>
          </ac:picMkLst>
        </pc:picChg>
        <pc:picChg chg="add mod">
          <ac:chgData name="Muhamad Haykal Hanif Gifari Adi" userId="7e0a8149-3e1a-49a1-a179-9081aa5480b5" providerId="ADAL" clId="{63E85831-4A51-457A-862D-180A72EE8F58}" dt="2024-01-14T19:21:18.008" v="4956" actId="1038"/>
          <ac:picMkLst>
            <pc:docMk/>
            <pc:sldMk cId="1657404361" sldId="346"/>
            <ac:picMk id="35" creationId="{9EA77143-E827-5095-A846-0ADC00D7F7FD}"/>
          </ac:picMkLst>
        </pc:picChg>
        <pc:picChg chg="add mod">
          <ac:chgData name="Muhamad Haykal Hanif Gifari Adi" userId="7e0a8149-3e1a-49a1-a179-9081aa5480b5" providerId="ADAL" clId="{63E85831-4A51-457A-862D-180A72EE8F58}" dt="2024-01-14T19:21:21.040" v="4958" actId="1076"/>
          <ac:picMkLst>
            <pc:docMk/>
            <pc:sldMk cId="1657404361" sldId="346"/>
            <ac:picMk id="36" creationId="{FFA48F1C-5581-E022-BB09-51BC2600FBCA}"/>
          </ac:picMkLst>
        </pc:picChg>
        <pc:picChg chg="add mod">
          <ac:chgData name="Muhamad Haykal Hanif Gifari Adi" userId="7e0a8149-3e1a-49a1-a179-9081aa5480b5" providerId="ADAL" clId="{63E85831-4A51-457A-862D-180A72EE8F58}" dt="2024-01-14T19:21:23.746" v="4960" actId="1076"/>
          <ac:picMkLst>
            <pc:docMk/>
            <pc:sldMk cId="1657404361" sldId="346"/>
            <ac:picMk id="37" creationId="{58D1CE57-FBA5-FB1F-9611-54249E19EB16}"/>
          </ac:picMkLst>
        </pc:picChg>
        <pc:picChg chg="add mod">
          <ac:chgData name="Muhamad Haykal Hanif Gifari Adi" userId="7e0a8149-3e1a-49a1-a179-9081aa5480b5" providerId="ADAL" clId="{63E85831-4A51-457A-862D-180A72EE8F58}" dt="2024-01-14T19:21:28.246" v="4962" actId="1076"/>
          <ac:picMkLst>
            <pc:docMk/>
            <pc:sldMk cId="1657404361" sldId="346"/>
            <ac:picMk id="38" creationId="{E4277F01-82F8-25DD-0DEE-C591F5491B7F}"/>
          </ac:picMkLst>
        </pc:picChg>
        <pc:picChg chg="add mod">
          <ac:chgData name="Muhamad Haykal Hanif Gifari Adi" userId="7e0a8149-3e1a-49a1-a179-9081aa5480b5" providerId="ADAL" clId="{63E85831-4A51-457A-862D-180A72EE8F58}" dt="2024-01-14T19:21:35.831" v="4964" actId="1076"/>
          <ac:picMkLst>
            <pc:docMk/>
            <pc:sldMk cId="1657404361" sldId="346"/>
            <ac:picMk id="39" creationId="{6253C6B1-0BE3-F754-841B-BE120294EECF}"/>
          </ac:picMkLst>
        </pc:picChg>
        <pc:picChg chg="add mod">
          <ac:chgData name="Muhamad Haykal Hanif Gifari Adi" userId="7e0a8149-3e1a-49a1-a179-9081aa5480b5" providerId="ADAL" clId="{63E85831-4A51-457A-862D-180A72EE8F58}" dt="2024-01-14T19:21:40.750" v="4966" actId="1076"/>
          <ac:picMkLst>
            <pc:docMk/>
            <pc:sldMk cId="1657404361" sldId="346"/>
            <ac:picMk id="40" creationId="{A976EE41-E0F4-AA68-C822-AA9C295A45D5}"/>
          </ac:picMkLst>
        </pc:picChg>
        <pc:picChg chg="add mod">
          <ac:chgData name="Muhamad Haykal Hanif Gifari Adi" userId="7e0a8149-3e1a-49a1-a179-9081aa5480b5" providerId="ADAL" clId="{63E85831-4A51-457A-862D-180A72EE8F58}" dt="2024-01-14T19:21:42.969" v="4968" actId="1076"/>
          <ac:picMkLst>
            <pc:docMk/>
            <pc:sldMk cId="1657404361" sldId="346"/>
            <ac:picMk id="41" creationId="{2092FC7B-F7E2-C5E3-C81F-93EDFD39E5E6}"/>
          </ac:picMkLst>
        </pc:picChg>
        <pc:cxnChg chg="add del">
          <ac:chgData name="Muhamad Haykal Hanif Gifari Adi" userId="7e0a8149-3e1a-49a1-a179-9081aa5480b5" providerId="ADAL" clId="{63E85831-4A51-457A-862D-180A72EE8F58}" dt="2024-01-13T22:05:44.514" v="3321" actId="11529"/>
          <ac:cxnSpMkLst>
            <pc:docMk/>
            <pc:sldMk cId="1657404361" sldId="346"/>
            <ac:cxnSpMk id="17" creationId="{2786A4A1-21B3-84EF-A1F8-C8A3C464798A}"/>
          </ac:cxnSpMkLst>
        </pc:cxnChg>
        <pc:cxnChg chg="add mod">
          <ac:chgData name="Muhamad Haykal Hanif Gifari Adi" userId="7e0a8149-3e1a-49a1-a179-9081aa5480b5" providerId="ADAL" clId="{63E85831-4A51-457A-862D-180A72EE8F58}" dt="2024-01-13T22:41:21.165" v="3478" actId="1076"/>
          <ac:cxnSpMkLst>
            <pc:docMk/>
            <pc:sldMk cId="1657404361" sldId="346"/>
            <ac:cxnSpMk id="19" creationId="{F38C2099-C393-4B82-7A7C-747CB45CF1CF}"/>
          </ac:cxnSpMkLst>
        </pc:cxnChg>
      </pc:sldChg>
      <pc:sldChg chg="addSp delSp modSp add mod ord modNotesTx">
        <pc:chgData name="Muhamad Haykal Hanif Gifari Adi" userId="7e0a8149-3e1a-49a1-a179-9081aa5480b5" providerId="ADAL" clId="{63E85831-4A51-457A-862D-180A72EE8F58}" dt="2024-01-14T19:33:23.221" v="4980" actId="20577"/>
        <pc:sldMkLst>
          <pc:docMk/>
          <pc:sldMk cId="2411325645" sldId="347"/>
        </pc:sldMkLst>
        <pc:spChg chg="mod">
          <ac:chgData name="Muhamad Haykal Hanif Gifari Adi" userId="7e0a8149-3e1a-49a1-a179-9081aa5480b5" providerId="ADAL" clId="{63E85831-4A51-457A-862D-180A72EE8F58}" dt="2024-01-14T14:29:54.390" v="3840" actId="20577"/>
          <ac:spMkLst>
            <pc:docMk/>
            <pc:sldMk cId="2411325645" sldId="347"/>
            <ac:spMk id="7" creationId="{0820923E-10E4-7836-E3B0-EDE9EE575EEE}"/>
          </ac:spMkLst>
        </pc:spChg>
        <pc:spChg chg="add mod">
          <ac:chgData name="Muhamad Haykal Hanif Gifari Adi" userId="7e0a8149-3e1a-49a1-a179-9081aa5480b5" providerId="ADAL" clId="{63E85831-4A51-457A-862D-180A72EE8F58}" dt="2024-01-14T14:37:33.045" v="3927" actId="1582"/>
          <ac:spMkLst>
            <pc:docMk/>
            <pc:sldMk cId="2411325645" sldId="347"/>
            <ac:spMk id="8" creationId="{A9AA5A60-D0D1-DD00-A92F-5F246160F834}"/>
          </ac:spMkLst>
        </pc:spChg>
        <pc:spChg chg="del">
          <ac:chgData name="Muhamad Haykal Hanif Gifari Adi" userId="7e0a8149-3e1a-49a1-a179-9081aa5480b5" providerId="ADAL" clId="{63E85831-4A51-457A-862D-180A72EE8F58}" dt="2024-01-14T14:29:39.191" v="3812" actId="478"/>
          <ac:spMkLst>
            <pc:docMk/>
            <pc:sldMk cId="2411325645" sldId="347"/>
            <ac:spMk id="12" creationId="{7AAFE3A2-B402-AE50-9C66-685C55973988}"/>
          </ac:spMkLst>
        </pc:spChg>
        <pc:spChg chg="del">
          <ac:chgData name="Muhamad Haykal Hanif Gifari Adi" userId="7e0a8149-3e1a-49a1-a179-9081aa5480b5" providerId="ADAL" clId="{63E85831-4A51-457A-862D-180A72EE8F58}" dt="2024-01-14T14:29:41.177" v="3813" actId="478"/>
          <ac:spMkLst>
            <pc:docMk/>
            <pc:sldMk cId="2411325645" sldId="347"/>
            <ac:spMk id="13" creationId="{8EED5770-28CF-0B62-198C-CCB88453790A}"/>
          </ac:spMkLst>
        </pc:spChg>
        <pc:spChg chg="del">
          <ac:chgData name="Muhamad Haykal Hanif Gifari Adi" userId="7e0a8149-3e1a-49a1-a179-9081aa5480b5" providerId="ADAL" clId="{63E85831-4A51-457A-862D-180A72EE8F58}" dt="2024-01-14T14:29:41.177" v="3813" actId="478"/>
          <ac:spMkLst>
            <pc:docMk/>
            <pc:sldMk cId="2411325645" sldId="347"/>
            <ac:spMk id="15" creationId="{BE044AD9-3EDB-83F1-4686-277A3209EAB3}"/>
          </ac:spMkLst>
        </pc:spChg>
        <pc:spChg chg="del">
          <ac:chgData name="Muhamad Haykal Hanif Gifari Adi" userId="7e0a8149-3e1a-49a1-a179-9081aa5480b5" providerId="ADAL" clId="{63E85831-4A51-457A-862D-180A72EE8F58}" dt="2024-01-14T14:29:41.177" v="3813" actId="478"/>
          <ac:spMkLst>
            <pc:docMk/>
            <pc:sldMk cId="2411325645" sldId="347"/>
            <ac:spMk id="20" creationId="{C2A28612-9722-A30C-5F19-6A39CB5845DD}"/>
          </ac:spMkLst>
        </pc:spChg>
        <pc:spChg chg="add mod ord">
          <ac:chgData name="Muhamad Haykal Hanif Gifari Adi" userId="7e0a8149-3e1a-49a1-a179-9081aa5480b5" providerId="ADAL" clId="{63E85831-4A51-457A-862D-180A72EE8F58}" dt="2024-01-14T14:37:33.045" v="3927" actId="1582"/>
          <ac:spMkLst>
            <pc:docMk/>
            <pc:sldMk cId="2411325645" sldId="347"/>
            <ac:spMk id="25" creationId="{FA918378-B07D-779E-3455-705EC6E7CC78}"/>
          </ac:spMkLst>
        </pc:spChg>
        <pc:graphicFrameChg chg="add mod modGraphic">
          <ac:chgData name="Muhamad Haykal Hanif Gifari Adi" userId="7e0a8149-3e1a-49a1-a179-9081aa5480b5" providerId="ADAL" clId="{63E85831-4A51-457A-862D-180A72EE8F58}" dt="2024-01-14T16:40:02.511" v="4164" actId="113"/>
          <ac:graphicFrameMkLst>
            <pc:docMk/>
            <pc:sldMk cId="2411325645" sldId="347"/>
            <ac:graphicFrameMk id="5" creationId="{2EFFC7F9-463C-CBC0-ED0D-2277DBCBD0FD}"/>
          </ac:graphicFrameMkLst>
        </pc:graphicFrameChg>
        <pc:graphicFrameChg chg="del">
          <ac:chgData name="Muhamad Haykal Hanif Gifari Adi" userId="7e0a8149-3e1a-49a1-a179-9081aa5480b5" providerId="ADAL" clId="{63E85831-4A51-457A-862D-180A72EE8F58}" dt="2024-01-14T14:29:39.191" v="3812" actId="478"/>
          <ac:graphicFrameMkLst>
            <pc:docMk/>
            <pc:sldMk cId="2411325645" sldId="347"/>
            <ac:graphicFrameMk id="11" creationId="{0C17D272-1181-9674-5662-3C43433F7CB2}"/>
          </ac:graphicFrameMkLst>
        </pc:graphicFrameChg>
        <pc:picChg chg="add mod">
          <ac:chgData name="Muhamad Haykal Hanif Gifari Adi" userId="7e0a8149-3e1a-49a1-a179-9081aa5480b5" providerId="ADAL" clId="{63E85831-4A51-457A-862D-180A72EE8F58}" dt="2024-01-14T14:32:39.721" v="3882" actId="1076"/>
          <ac:picMkLst>
            <pc:docMk/>
            <pc:sldMk cId="2411325645" sldId="347"/>
            <ac:picMk id="4" creationId="{241D5D38-F74C-D36F-F6FD-A83AAAA98E53}"/>
          </ac:picMkLst>
        </pc:picChg>
        <pc:picChg chg="add mod">
          <ac:chgData name="Muhamad Haykal Hanif Gifari Adi" userId="7e0a8149-3e1a-49a1-a179-9081aa5480b5" providerId="ADAL" clId="{63E85831-4A51-457A-862D-180A72EE8F58}" dt="2024-01-14T14:34:18.854" v="3900" actId="1076"/>
          <ac:picMkLst>
            <pc:docMk/>
            <pc:sldMk cId="2411325645" sldId="347"/>
            <ac:picMk id="6" creationId="{5CAF5438-0E0B-CC44-3B19-90CF433B89EA}"/>
          </ac:picMkLst>
        </pc:picChg>
        <pc:cxnChg chg="add mod">
          <ac:chgData name="Muhamad Haykal Hanif Gifari Adi" userId="7e0a8149-3e1a-49a1-a179-9081aa5480b5" providerId="ADAL" clId="{63E85831-4A51-457A-862D-180A72EE8F58}" dt="2024-01-14T14:37:33.045" v="3927" actId="1582"/>
          <ac:cxnSpMkLst>
            <pc:docMk/>
            <pc:sldMk cId="2411325645" sldId="347"/>
            <ac:cxnSpMk id="10" creationId="{1B005E9A-E5AB-9BEB-AA48-8BBB92873E3D}"/>
          </ac:cxnSpMkLst>
        </pc:cxnChg>
      </pc:sldChg>
      <pc:sldChg chg="modSp add mod">
        <pc:chgData name="Muhamad Haykal Hanif Gifari Adi" userId="7e0a8149-3e1a-49a1-a179-9081aa5480b5" providerId="ADAL" clId="{63E85831-4A51-457A-862D-180A72EE8F58}" dt="2024-01-14T21:23:09.911" v="5349" actId="2711"/>
        <pc:sldMkLst>
          <pc:docMk/>
          <pc:sldMk cId="839392020" sldId="348"/>
        </pc:sldMkLst>
        <pc:spChg chg="mod">
          <ac:chgData name="Muhamad Haykal Hanif Gifari Adi" userId="7e0a8149-3e1a-49a1-a179-9081aa5480b5" providerId="ADAL" clId="{63E85831-4A51-457A-862D-180A72EE8F58}" dt="2024-01-14T16:25:32.039" v="4061" actId="20577"/>
          <ac:spMkLst>
            <pc:docMk/>
            <pc:sldMk cId="839392020" sldId="348"/>
            <ac:spMk id="4" creationId="{FBF20690-41EF-1A5C-3A82-E3FEF3B1FAA9}"/>
          </ac:spMkLst>
        </pc:spChg>
        <pc:spChg chg="mod">
          <ac:chgData name="Muhamad Haykal Hanif Gifari Adi" userId="7e0a8149-3e1a-49a1-a179-9081aa5480b5" providerId="ADAL" clId="{63E85831-4A51-457A-862D-180A72EE8F58}" dt="2024-01-14T16:27:37.593" v="4102" actId="1076"/>
          <ac:spMkLst>
            <pc:docMk/>
            <pc:sldMk cId="839392020" sldId="348"/>
            <ac:spMk id="15" creationId="{8C94CC97-5158-5BD6-48C9-80B0AED78E31}"/>
          </ac:spMkLst>
        </pc:spChg>
        <pc:spChg chg="mod">
          <ac:chgData name="Muhamad Haykal Hanif Gifari Adi" userId="7e0a8149-3e1a-49a1-a179-9081aa5480b5" providerId="ADAL" clId="{63E85831-4A51-457A-862D-180A72EE8F58}" dt="2024-01-14T21:23:09.911" v="5349" actId="2711"/>
          <ac:spMkLst>
            <pc:docMk/>
            <pc:sldMk cId="839392020" sldId="348"/>
            <ac:spMk id="23" creationId="{D9CC6506-F03D-FD73-5D0D-C67E9C878D69}"/>
          </ac:spMkLst>
        </pc:spChg>
        <pc:spChg chg="mod">
          <ac:chgData name="Muhamad Haykal Hanif Gifari Adi" userId="7e0a8149-3e1a-49a1-a179-9081aa5480b5" providerId="ADAL" clId="{63E85831-4A51-457A-862D-180A72EE8F58}" dt="2024-01-14T16:27:27.515" v="4100" actId="403"/>
          <ac:spMkLst>
            <pc:docMk/>
            <pc:sldMk cId="839392020" sldId="348"/>
            <ac:spMk id="25" creationId="{7548AF5E-6B48-3F28-6920-BD6D11E7D732}"/>
          </ac:spMkLst>
        </pc:spChg>
      </pc:sldChg>
      <pc:sldChg chg="delSp modSp add del mod">
        <pc:chgData name="Muhamad Haykal Hanif Gifari Adi" userId="7e0a8149-3e1a-49a1-a179-9081aa5480b5" providerId="ADAL" clId="{63E85831-4A51-457A-862D-180A72EE8F58}" dt="2024-01-14T21:26:09.975" v="5350" actId="47"/>
        <pc:sldMkLst>
          <pc:docMk/>
          <pc:sldMk cId="863296408" sldId="349"/>
        </pc:sldMkLst>
        <pc:spChg chg="del mod">
          <ac:chgData name="Muhamad Haykal Hanif Gifari Adi" userId="7e0a8149-3e1a-49a1-a179-9081aa5480b5" providerId="ADAL" clId="{63E85831-4A51-457A-862D-180A72EE8F58}" dt="2024-01-14T20:57:11.909" v="5259" actId="478"/>
          <ac:spMkLst>
            <pc:docMk/>
            <pc:sldMk cId="863296408" sldId="349"/>
            <ac:spMk id="9" creationId="{67A77909-AD63-184D-664E-C5334A8C6788}"/>
          </ac:spMkLst>
        </pc:spChg>
        <pc:picChg chg="mod">
          <ac:chgData name="Muhamad Haykal Hanif Gifari Adi" userId="7e0a8149-3e1a-49a1-a179-9081aa5480b5" providerId="ADAL" clId="{63E85831-4A51-457A-862D-180A72EE8F58}" dt="2024-01-14T20:57:14.192" v="5260" actId="1076"/>
          <ac:picMkLst>
            <pc:docMk/>
            <pc:sldMk cId="863296408" sldId="349"/>
            <ac:picMk id="6" creationId="{D63127F5-2806-0FB9-230B-3C5BF152B5E4}"/>
          </ac:picMkLst>
        </pc:picChg>
      </pc:sldChg>
      <pc:sldChg chg="addSp delSp modSp add mod">
        <pc:chgData name="Muhamad Haykal Hanif Gifari Adi" userId="7e0a8149-3e1a-49a1-a179-9081aa5480b5" providerId="ADAL" clId="{63E85831-4A51-457A-862D-180A72EE8F58}" dt="2024-01-14T21:30:56.447" v="5352" actId="1036"/>
        <pc:sldMkLst>
          <pc:docMk/>
          <pc:sldMk cId="1742357651" sldId="350"/>
        </pc:sldMkLst>
        <pc:spChg chg="del">
          <ac:chgData name="Muhamad Haykal Hanif Gifari Adi" userId="7e0a8149-3e1a-49a1-a179-9081aa5480b5" providerId="ADAL" clId="{63E85831-4A51-457A-862D-180A72EE8F58}" dt="2024-01-14T21:12:31.469" v="5274" actId="478"/>
          <ac:spMkLst>
            <pc:docMk/>
            <pc:sldMk cId="1742357651" sldId="350"/>
            <ac:spMk id="5" creationId="{4ADECB22-93BA-6695-5AB2-EBCCFA2C28B1}"/>
          </ac:spMkLst>
        </pc:spChg>
        <pc:spChg chg="del mod">
          <ac:chgData name="Muhamad Haykal Hanif Gifari Adi" userId="7e0a8149-3e1a-49a1-a179-9081aa5480b5" providerId="ADAL" clId="{63E85831-4A51-457A-862D-180A72EE8F58}" dt="2024-01-14T21:12:31.469" v="5274" actId="478"/>
          <ac:spMkLst>
            <pc:docMk/>
            <pc:sldMk cId="1742357651" sldId="350"/>
            <ac:spMk id="9" creationId="{2C0245C9-8E66-572E-D458-26DED78F7AFD}"/>
          </ac:spMkLst>
        </pc:spChg>
        <pc:spChg chg="del">
          <ac:chgData name="Muhamad Haykal Hanif Gifari Adi" userId="7e0a8149-3e1a-49a1-a179-9081aa5480b5" providerId="ADAL" clId="{63E85831-4A51-457A-862D-180A72EE8F58}" dt="2024-01-14T21:12:31.469" v="5274" actId="478"/>
          <ac:spMkLst>
            <pc:docMk/>
            <pc:sldMk cId="1742357651" sldId="350"/>
            <ac:spMk id="14" creationId="{7CCEDACB-777F-336C-57BB-3FE1D9C19769}"/>
          </ac:spMkLst>
        </pc:spChg>
        <pc:spChg chg="add mod">
          <ac:chgData name="Muhamad Haykal Hanif Gifari Adi" userId="7e0a8149-3e1a-49a1-a179-9081aa5480b5" providerId="ADAL" clId="{63E85831-4A51-457A-862D-180A72EE8F58}" dt="2024-01-14T21:14:17.029" v="5286"/>
          <ac:spMkLst>
            <pc:docMk/>
            <pc:sldMk cId="1742357651" sldId="350"/>
            <ac:spMk id="17" creationId="{D63B430C-91D2-0913-8EC8-560B9367BC66}"/>
          </ac:spMkLst>
        </pc:spChg>
        <pc:spChg chg="add mod">
          <ac:chgData name="Muhamad Haykal Hanif Gifari Adi" userId="7e0a8149-3e1a-49a1-a179-9081aa5480b5" providerId="ADAL" clId="{63E85831-4A51-457A-862D-180A72EE8F58}" dt="2024-01-14T21:14:17.029" v="5286"/>
          <ac:spMkLst>
            <pc:docMk/>
            <pc:sldMk cId="1742357651" sldId="350"/>
            <ac:spMk id="18" creationId="{3422DED2-E0EF-5C20-122D-56E4517A0375}"/>
          </ac:spMkLst>
        </pc:spChg>
        <pc:picChg chg="del">
          <ac:chgData name="Muhamad Haykal Hanif Gifari Adi" userId="7e0a8149-3e1a-49a1-a179-9081aa5480b5" providerId="ADAL" clId="{63E85831-4A51-457A-862D-180A72EE8F58}" dt="2024-01-14T21:12:31.469" v="5274" actId="478"/>
          <ac:picMkLst>
            <pc:docMk/>
            <pc:sldMk cId="1742357651" sldId="350"/>
            <ac:picMk id="6" creationId="{A4325737-A478-470F-1296-9A7E4BAE28B9}"/>
          </ac:picMkLst>
        </pc:picChg>
        <pc:picChg chg="add mod modCrop">
          <ac:chgData name="Muhamad Haykal Hanif Gifari Adi" userId="7e0a8149-3e1a-49a1-a179-9081aa5480b5" providerId="ADAL" clId="{63E85831-4A51-457A-862D-180A72EE8F58}" dt="2024-01-14T21:30:56.447" v="5352" actId="1036"/>
          <ac:picMkLst>
            <pc:docMk/>
            <pc:sldMk cId="1742357651" sldId="350"/>
            <ac:picMk id="7" creationId="{C8CDE3A7-F24F-EB22-69D8-BE492EC88C34}"/>
          </ac:picMkLst>
        </pc:picChg>
        <pc:picChg chg="del mod">
          <ac:chgData name="Muhamad Haykal Hanif Gifari Adi" userId="7e0a8149-3e1a-49a1-a179-9081aa5480b5" providerId="ADAL" clId="{63E85831-4A51-457A-862D-180A72EE8F58}" dt="2024-01-14T21:12:31.469" v="5274" actId="478"/>
          <ac:picMkLst>
            <pc:docMk/>
            <pc:sldMk cId="1742357651" sldId="350"/>
            <ac:picMk id="8" creationId="{A7B3506E-3E76-A4C5-6D73-F8F067EE92E8}"/>
          </ac:picMkLst>
        </pc:picChg>
        <pc:picChg chg="del mod">
          <ac:chgData name="Muhamad Haykal Hanif Gifari Adi" userId="7e0a8149-3e1a-49a1-a179-9081aa5480b5" providerId="ADAL" clId="{63E85831-4A51-457A-862D-180A72EE8F58}" dt="2024-01-14T21:12:31.469" v="5274" actId="478"/>
          <ac:picMkLst>
            <pc:docMk/>
            <pc:sldMk cId="1742357651" sldId="350"/>
            <ac:picMk id="15" creationId="{73700D97-D2C0-0F6F-16DD-8031790AAE40}"/>
          </ac:picMkLst>
        </pc:picChg>
        <pc:picChg chg="add mod modCrop">
          <ac:chgData name="Muhamad Haykal Hanif Gifari Adi" userId="7e0a8149-3e1a-49a1-a179-9081aa5480b5" providerId="ADAL" clId="{63E85831-4A51-457A-862D-180A72EE8F58}" dt="2024-01-14T21:19:13.780" v="5327" actId="1038"/>
          <ac:picMkLst>
            <pc:docMk/>
            <pc:sldMk cId="1742357651" sldId="350"/>
            <ac:picMk id="16" creationId="{46D65B8D-AD9D-C759-2D79-7059A769EE46}"/>
          </ac:picMkLst>
        </pc:picChg>
      </pc:sldChg>
    </pc:docChg>
  </pc:docChgLst>
  <pc:docChgLst>
    <pc:chgData name="Muhamad Haykal Hanif Gifari Ad" userId="7e0a8149-3e1a-49a1-a179-9081aa5480b5" providerId="ADAL" clId="{63E85831-4A51-457A-862D-180A72EE8F58}"/>
    <pc:docChg chg="undo custSel addSld modSld">
      <pc:chgData name="Muhamad Haykal Hanif Gifari Ad" userId="7e0a8149-3e1a-49a1-a179-9081aa5480b5" providerId="ADAL" clId="{63E85831-4A51-457A-862D-180A72EE8F58}" dt="2024-01-29T10:38:39.054" v="7022" actId="122"/>
      <pc:docMkLst>
        <pc:docMk/>
      </pc:docMkLst>
      <pc:sldChg chg="modSp">
        <pc:chgData name="Muhamad Haykal Hanif Gifari Ad" userId="7e0a8149-3e1a-49a1-a179-9081aa5480b5" providerId="ADAL" clId="{63E85831-4A51-457A-862D-180A72EE8F58}" dt="2024-01-17T11:47:36.423" v="1619" actId="113"/>
        <pc:sldMkLst>
          <pc:docMk/>
          <pc:sldMk cId="839344369" sldId="280"/>
        </pc:sldMkLst>
        <pc:spChg chg="mod">
          <ac:chgData name="Muhamad Haykal Hanif Gifari Ad" userId="7e0a8149-3e1a-49a1-a179-9081aa5480b5" providerId="ADAL" clId="{63E85831-4A51-457A-862D-180A72EE8F58}" dt="2024-01-17T11:47:36.423" v="1619" actId="113"/>
          <ac:spMkLst>
            <pc:docMk/>
            <pc:sldMk cId="839344369" sldId="280"/>
            <ac:spMk id="15" creationId="{8C94CC97-5158-5BD6-48C9-80B0AED78E31}"/>
          </ac:spMkLst>
        </pc:spChg>
        <pc:spChg chg="mod">
          <ac:chgData name="Muhamad Haykal Hanif Gifari Ad" userId="7e0a8149-3e1a-49a1-a179-9081aa5480b5" providerId="ADAL" clId="{63E85831-4A51-457A-862D-180A72EE8F58}" dt="2024-01-17T11:47:13.869" v="1613" actId="2711"/>
          <ac:spMkLst>
            <pc:docMk/>
            <pc:sldMk cId="839344369" sldId="280"/>
            <ac:spMk id="23" creationId="{D9CC6506-F03D-FD73-5D0D-C67E9C878D69}"/>
          </ac:spMkLst>
        </pc:spChg>
        <pc:spChg chg="mod">
          <ac:chgData name="Muhamad Haykal Hanif Gifari Ad" userId="7e0a8149-3e1a-49a1-a179-9081aa5480b5" providerId="ADAL" clId="{63E85831-4A51-457A-862D-180A72EE8F58}" dt="2024-01-17T11:47:29.258" v="1617" actId="113"/>
          <ac:spMkLst>
            <pc:docMk/>
            <pc:sldMk cId="839344369" sldId="280"/>
            <ac:spMk id="25" creationId="{7548AF5E-6B48-3F28-6920-BD6D11E7D732}"/>
          </ac:spMkLst>
        </pc:spChg>
      </pc:sldChg>
      <pc:sldChg chg="modNotesTx">
        <pc:chgData name="Muhamad Haykal Hanif Gifari Ad" userId="7e0a8149-3e1a-49a1-a179-9081aa5480b5" providerId="ADAL" clId="{63E85831-4A51-457A-862D-180A72EE8F58}" dt="2024-01-18T01:25:10.965" v="4548" actId="20577"/>
        <pc:sldMkLst>
          <pc:docMk/>
          <pc:sldMk cId="349787222" sldId="281"/>
        </pc:sldMkLst>
      </pc:sldChg>
      <pc:sldChg chg="modNotesTx">
        <pc:chgData name="Muhamad Haykal Hanif Gifari Ad" userId="7e0a8149-3e1a-49a1-a179-9081aa5480b5" providerId="ADAL" clId="{63E85831-4A51-457A-862D-180A72EE8F58}" dt="2024-01-18T01:24:36.554" v="4485" actId="20577"/>
        <pc:sldMkLst>
          <pc:docMk/>
          <pc:sldMk cId="4042734543" sldId="284"/>
        </pc:sldMkLst>
      </pc:sldChg>
      <pc:sldChg chg="modNotesTx">
        <pc:chgData name="Muhamad Haykal Hanif Gifari Ad" userId="7e0a8149-3e1a-49a1-a179-9081aa5480b5" providerId="ADAL" clId="{63E85831-4A51-457A-862D-180A72EE8F58}" dt="2024-01-17T12:43:50.568" v="3505" actId="20577"/>
        <pc:sldMkLst>
          <pc:docMk/>
          <pc:sldMk cId="1326881450" sldId="313"/>
        </pc:sldMkLst>
      </pc:sldChg>
      <pc:sldChg chg="modNotesTx">
        <pc:chgData name="Muhamad Haykal Hanif Gifari Ad" userId="7e0a8149-3e1a-49a1-a179-9081aa5480b5" providerId="ADAL" clId="{63E85831-4A51-457A-862D-180A72EE8F58}" dt="2024-01-18T01:55:02.961" v="6547" actId="20577"/>
        <pc:sldMkLst>
          <pc:docMk/>
          <pc:sldMk cId="850097303" sldId="314"/>
        </pc:sldMkLst>
      </pc:sldChg>
      <pc:sldChg chg="modSp mod modNotesTx">
        <pc:chgData name="Muhamad Haykal Hanif Gifari Ad" userId="7e0a8149-3e1a-49a1-a179-9081aa5480b5" providerId="ADAL" clId="{63E85831-4A51-457A-862D-180A72EE8F58}" dt="2024-01-29T10:38:39.054" v="7022" actId="122"/>
        <pc:sldMkLst>
          <pc:docMk/>
          <pc:sldMk cId="4072317095" sldId="316"/>
        </pc:sldMkLst>
        <pc:graphicFrameChg chg="modGraphic">
          <ac:chgData name="Muhamad Haykal Hanif Gifari Ad" userId="7e0a8149-3e1a-49a1-a179-9081aa5480b5" providerId="ADAL" clId="{63E85831-4A51-457A-862D-180A72EE8F58}" dt="2024-01-29T10:38:39.054" v="7022" actId="122"/>
          <ac:graphicFrameMkLst>
            <pc:docMk/>
            <pc:sldMk cId="4072317095" sldId="316"/>
            <ac:graphicFrameMk id="9240" creationId="{851826DA-D2CE-45FF-7D81-00DA896A9DC7}"/>
          </ac:graphicFrameMkLst>
        </pc:graphicFrameChg>
      </pc:sldChg>
      <pc:sldChg chg="addSp delSp modSp mod modNotesTx">
        <pc:chgData name="Muhamad Haykal Hanif Gifari Ad" userId="7e0a8149-3e1a-49a1-a179-9081aa5480b5" providerId="ADAL" clId="{63E85831-4A51-457A-862D-180A72EE8F58}" dt="2024-01-18T01:48:22.958" v="5625" actId="20577"/>
        <pc:sldMkLst>
          <pc:docMk/>
          <pc:sldMk cId="3555894505" sldId="317"/>
        </pc:sldMkLst>
        <pc:spChg chg="mod">
          <ac:chgData name="Muhamad Haykal Hanif Gifari Ad" userId="7e0a8149-3e1a-49a1-a179-9081aa5480b5" providerId="ADAL" clId="{63E85831-4A51-457A-862D-180A72EE8F58}" dt="2024-01-17T10:08:40.803" v="131" actId="1076"/>
          <ac:spMkLst>
            <pc:docMk/>
            <pc:sldMk cId="3555894505" sldId="317"/>
            <ac:spMk id="4" creationId="{5760C59D-ADDC-5FD7-CD3D-8A7D624BB5B5}"/>
          </ac:spMkLst>
        </pc:spChg>
        <pc:spChg chg="add mod">
          <ac:chgData name="Muhamad Haykal Hanif Gifari Ad" userId="7e0a8149-3e1a-49a1-a179-9081aa5480b5" providerId="ADAL" clId="{63E85831-4A51-457A-862D-180A72EE8F58}" dt="2024-01-17T10:06:05.816" v="116" actId="1037"/>
          <ac:spMkLst>
            <pc:docMk/>
            <pc:sldMk cId="3555894505" sldId="317"/>
            <ac:spMk id="5" creationId="{EC2BC7BA-105B-3F84-A7B6-901A88298969}"/>
          </ac:spMkLst>
        </pc:spChg>
        <pc:spChg chg="add mod">
          <ac:chgData name="Muhamad Haykal Hanif Gifari Ad" userId="7e0a8149-3e1a-49a1-a179-9081aa5480b5" providerId="ADAL" clId="{63E85831-4A51-457A-862D-180A72EE8F58}" dt="2024-01-17T10:05:26.580" v="104" actId="164"/>
          <ac:spMkLst>
            <pc:docMk/>
            <pc:sldMk cId="3555894505" sldId="317"/>
            <ac:spMk id="13" creationId="{2388AF72-7BF8-BEE9-4A84-F9779EF32C60}"/>
          </ac:spMkLst>
        </pc:spChg>
        <pc:spChg chg="add mod">
          <ac:chgData name="Muhamad Haykal Hanif Gifari Ad" userId="7e0a8149-3e1a-49a1-a179-9081aa5480b5" providerId="ADAL" clId="{63E85831-4A51-457A-862D-180A72EE8F58}" dt="2024-01-17T10:05:26.580" v="104" actId="164"/>
          <ac:spMkLst>
            <pc:docMk/>
            <pc:sldMk cId="3555894505" sldId="317"/>
            <ac:spMk id="14" creationId="{38B87769-51EF-A541-2F5E-0DB23018EEE2}"/>
          </ac:spMkLst>
        </pc:spChg>
        <pc:spChg chg="add mod">
          <ac:chgData name="Muhamad Haykal Hanif Gifari Ad" userId="7e0a8149-3e1a-49a1-a179-9081aa5480b5" providerId="ADAL" clId="{63E85831-4A51-457A-862D-180A72EE8F58}" dt="2024-01-17T10:05:26.580" v="104" actId="164"/>
          <ac:spMkLst>
            <pc:docMk/>
            <pc:sldMk cId="3555894505" sldId="317"/>
            <ac:spMk id="15" creationId="{3A915364-9F0E-8EC1-4600-8208F092BDA2}"/>
          </ac:spMkLst>
        </pc:spChg>
        <pc:spChg chg="add mod">
          <ac:chgData name="Muhamad Haykal Hanif Gifari Ad" userId="7e0a8149-3e1a-49a1-a179-9081aa5480b5" providerId="ADAL" clId="{63E85831-4A51-457A-862D-180A72EE8F58}" dt="2024-01-17T10:05:26.580" v="104" actId="164"/>
          <ac:spMkLst>
            <pc:docMk/>
            <pc:sldMk cId="3555894505" sldId="317"/>
            <ac:spMk id="16" creationId="{8E32D7DD-86ED-D8B8-21D6-40515C30056A}"/>
          </ac:spMkLst>
        </pc:spChg>
        <pc:spChg chg="add mod">
          <ac:chgData name="Muhamad Haykal Hanif Gifari Ad" userId="7e0a8149-3e1a-49a1-a179-9081aa5480b5" providerId="ADAL" clId="{63E85831-4A51-457A-862D-180A72EE8F58}" dt="2024-01-17T10:05:26.580" v="104" actId="164"/>
          <ac:spMkLst>
            <pc:docMk/>
            <pc:sldMk cId="3555894505" sldId="317"/>
            <ac:spMk id="17" creationId="{AF335839-DC7A-EAC0-0902-FA29B26F3013}"/>
          </ac:spMkLst>
        </pc:spChg>
        <pc:spChg chg="add mod">
          <ac:chgData name="Muhamad Haykal Hanif Gifari Ad" userId="7e0a8149-3e1a-49a1-a179-9081aa5480b5" providerId="ADAL" clId="{63E85831-4A51-457A-862D-180A72EE8F58}" dt="2024-01-17T10:05:26.580" v="104" actId="164"/>
          <ac:spMkLst>
            <pc:docMk/>
            <pc:sldMk cId="3555894505" sldId="317"/>
            <ac:spMk id="18" creationId="{C8006930-4FE6-A8FD-4A98-68E0DA8A361B}"/>
          </ac:spMkLst>
        </pc:spChg>
        <pc:spChg chg="add mod">
          <ac:chgData name="Muhamad Haykal Hanif Gifari Ad" userId="7e0a8149-3e1a-49a1-a179-9081aa5480b5" providerId="ADAL" clId="{63E85831-4A51-457A-862D-180A72EE8F58}" dt="2024-01-17T10:06:05.816" v="116" actId="1037"/>
          <ac:spMkLst>
            <pc:docMk/>
            <pc:sldMk cId="3555894505" sldId="317"/>
            <ac:spMk id="19" creationId="{A6AF70FA-F667-1BE0-9D3C-E839B809C9A6}"/>
          </ac:spMkLst>
        </pc:spChg>
        <pc:spChg chg="add mod">
          <ac:chgData name="Muhamad Haykal Hanif Gifari Ad" userId="7e0a8149-3e1a-49a1-a179-9081aa5480b5" providerId="ADAL" clId="{63E85831-4A51-457A-862D-180A72EE8F58}" dt="2024-01-17T10:05:26.580" v="104" actId="164"/>
          <ac:spMkLst>
            <pc:docMk/>
            <pc:sldMk cId="3555894505" sldId="317"/>
            <ac:spMk id="20" creationId="{89AE9CBD-FD5F-84D1-F42C-3D078867B1CD}"/>
          </ac:spMkLst>
        </pc:spChg>
        <pc:spChg chg="add mod">
          <ac:chgData name="Muhamad Haykal Hanif Gifari Ad" userId="7e0a8149-3e1a-49a1-a179-9081aa5480b5" providerId="ADAL" clId="{63E85831-4A51-457A-862D-180A72EE8F58}" dt="2024-01-17T10:05:26.580" v="104" actId="164"/>
          <ac:spMkLst>
            <pc:docMk/>
            <pc:sldMk cId="3555894505" sldId="317"/>
            <ac:spMk id="21" creationId="{1570DD59-837A-1874-1EF4-6AFB0F47C571}"/>
          </ac:spMkLst>
        </pc:spChg>
        <pc:spChg chg="add mod">
          <ac:chgData name="Muhamad Haykal Hanif Gifari Ad" userId="7e0a8149-3e1a-49a1-a179-9081aa5480b5" providerId="ADAL" clId="{63E85831-4A51-457A-862D-180A72EE8F58}" dt="2024-01-17T10:05:26.580" v="104" actId="164"/>
          <ac:spMkLst>
            <pc:docMk/>
            <pc:sldMk cId="3555894505" sldId="317"/>
            <ac:spMk id="22" creationId="{895114EC-69B7-9F5B-B40D-38017383ACFC}"/>
          </ac:spMkLst>
        </pc:spChg>
        <pc:spChg chg="add mod">
          <ac:chgData name="Muhamad Haykal Hanif Gifari Ad" userId="7e0a8149-3e1a-49a1-a179-9081aa5480b5" providerId="ADAL" clId="{63E85831-4A51-457A-862D-180A72EE8F58}" dt="2024-01-17T10:05:26.580" v="104" actId="164"/>
          <ac:spMkLst>
            <pc:docMk/>
            <pc:sldMk cId="3555894505" sldId="317"/>
            <ac:spMk id="23" creationId="{B21CC79A-D639-41F4-10AB-5CA3A51426CC}"/>
          </ac:spMkLst>
        </pc:spChg>
        <pc:spChg chg="add mod">
          <ac:chgData name="Muhamad Haykal Hanif Gifari Ad" userId="7e0a8149-3e1a-49a1-a179-9081aa5480b5" providerId="ADAL" clId="{63E85831-4A51-457A-862D-180A72EE8F58}" dt="2024-01-17T10:05:26.580" v="104" actId="164"/>
          <ac:spMkLst>
            <pc:docMk/>
            <pc:sldMk cId="3555894505" sldId="317"/>
            <ac:spMk id="24" creationId="{6D8C598B-F60D-BF53-3AA4-6DD211EF19AA}"/>
          </ac:spMkLst>
        </pc:spChg>
        <pc:spChg chg="add mod">
          <ac:chgData name="Muhamad Haykal Hanif Gifari Ad" userId="7e0a8149-3e1a-49a1-a179-9081aa5480b5" providerId="ADAL" clId="{63E85831-4A51-457A-862D-180A72EE8F58}" dt="2024-01-17T10:05:26.580" v="104" actId="164"/>
          <ac:spMkLst>
            <pc:docMk/>
            <pc:sldMk cId="3555894505" sldId="317"/>
            <ac:spMk id="25" creationId="{814A41E5-06BC-6358-4B1E-ADC1CE82B62D}"/>
          </ac:spMkLst>
        </pc:spChg>
        <pc:spChg chg="add mod">
          <ac:chgData name="Muhamad Haykal Hanif Gifari Ad" userId="7e0a8149-3e1a-49a1-a179-9081aa5480b5" providerId="ADAL" clId="{63E85831-4A51-457A-862D-180A72EE8F58}" dt="2024-01-17T10:05:26.580" v="104" actId="164"/>
          <ac:spMkLst>
            <pc:docMk/>
            <pc:sldMk cId="3555894505" sldId="317"/>
            <ac:spMk id="26" creationId="{288FF0CB-02CA-0362-4D4F-26DDAA676376}"/>
          </ac:spMkLst>
        </pc:spChg>
        <pc:spChg chg="add mod">
          <ac:chgData name="Muhamad Haykal Hanif Gifari Ad" userId="7e0a8149-3e1a-49a1-a179-9081aa5480b5" providerId="ADAL" clId="{63E85831-4A51-457A-862D-180A72EE8F58}" dt="2024-01-17T10:05:26.580" v="104" actId="164"/>
          <ac:spMkLst>
            <pc:docMk/>
            <pc:sldMk cId="3555894505" sldId="317"/>
            <ac:spMk id="27" creationId="{3E25C0BC-56F8-A456-6113-035163400ADE}"/>
          </ac:spMkLst>
        </pc:spChg>
        <pc:spChg chg="add del mod">
          <ac:chgData name="Muhamad Haykal Hanif Gifari Ad" userId="7e0a8149-3e1a-49a1-a179-9081aa5480b5" providerId="ADAL" clId="{63E85831-4A51-457A-862D-180A72EE8F58}" dt="2024-01-17T10:04:43.093" v="92" actId="478"/>
          <ac:spMkLst>
            <pc:docMk/>
            <pc:sldMk cId="3555894505" sldId="317"/>
            <ac:spMk id="28" creationId="{8B86FC36-7034-6492-392B-019A08FCAF4C}"/>
          </ac:spMkLst>
        </pc:spChg>
        <pc:spChg chg="add mod">
          <ac:chgData name="Muhamad Haykal Hanif Gifari Ad" userId="7e0a8149-3e1a-49a1-a179-9081aa5480b5" providerId="ADAL" clId="{63E85831-4A51-457A-862D-180A72EE8F58}" dt="2024-01-17T10:05:26.580" v="104" actId="164"/>
          <ac:spMkLst>
            <pc:docMk/>
            <pc:sldMk cId="3555894505" sldId="317"/>
            <ac:spMk id="29" creationId="{37EFD816-C9A2-FB24-F0CD-A51645E40AF2}"/>
          </ac:spMkLst>
        </pc:spChg>
        <pc:spChg chg="mod">
          <ac:chgData name="Muhamad Haykal Hanif Gifari Ad" userId="7e0a8149-3e1a-49a1-a179-9081aa5480b5" providerId="ADAL" clId="{63E85831-4A51-457A-862D-180A72EE8F58}" dt="2024-01-17T10:09:01.171" v="135" actId="20577"/>
          <ac:spMkLst>
            <pc:docMk/>
            <pc:sldMk cId="3555894505" sldId="317"/>
            <ac:spMk id="30" creationId="{083A0ABA-2793-4065-67DA-BBC783E70E3D}"/>
          </ac:spMkLst>
        </pc:spChg>
        <pc:spChg chg="add mod">
          <ac:chgData name="Muhamad Haykal Hanif Gifari Ad" userId="7e0a8149-3e1a-49a1-a179-9081aa5480b5" providerId="ADAL" clId="{63E85831-4A51-457A-862D-180A72EE8F58}" dt="2024-01-17T10:05:26.580" v="104" actId="164"/>
          <ac:spMkLst>
            <pc:docMk/>
            <pc:sldMk cId="3555894505" sldId="317"/>
            <ac:spMk id="31" creationId="{394CB376-4258-88BF-D250-132E379064A9}"/>
          </ac:spMkLst>
        </pc:spChg>
        <pc:spChg chg="add del mod">
          <ac:chgData name="Muhamad Haykal Hanif Gifari Ad" userId="7e0a8149-3e1a-49a1-a179-9081aa5480b5" providerId="ADAL" clId="{63E85831-4A51-457A-862D-180A72EE8F58}" dt="2024-01-17T10:04:43.093" v="92" actId="478"/>
          <ac:spMkLst>
            <pc:docMk/>
            <pc:sldMk cId="3555894505" sldId="317"/>
            <ac:spMk id="32" creationId="{F736E242-4D8D-FD5B-592E-9225F3159CA6}"/>
          </ac:spMkLst>
        </pc:spChg>
        <pc:grpChg chg="add mod">
          <ac:chgData name="Muhamad Haykal Hanif Gifari Ad" userId="7e0a8149-3e1a-49a1-a179-9081aa5480b5" providerId="ADAL" clId="{63E85831-4A51-457A-862D-180A72EE8F58}" dt="2024-01-17T10:08:22.651" v="126" actId="1076"/>
          <ac:grpSpMkLst>
            <pc:docMk/>
            <pc:sldMk cId="3555894505" sldId="317"/>
            <ac:grpSpMk id="33" creationId="{D1194B52-7E50-623D-B168-C01829738466}"/>
          </ac:grpSpMkLst>
        </pc:grpChg>
        <pc:picChg chg="mod">
          <ac:chgData name="Muhamad Haykal Hanif Gifari Ad" userId="7e0a8149-3e1a-49a1-a179-9081aa5480b5" providerId="ADAL" clId="{63E85831-4A51-457A-862D-180A72EE8F58}" dt="2024-01-17T10:08:22.651" v="126" actId="1076"/>
          <ac:picMkLst>
            <pc:docMk/>
            <pc:sldMk cId="3555894505" sldId="317"/>
            <ac:picMk id="7" creationId="{17D40939-5FC8-3AB6-08ED-2A2ADA6E9854}"/>
          </ac:picMkLst>
        </pc:picChg>
        <pc:picChg chg="del mod">
          <ac:chgData name="Muhamad Haykal Hanif Gifari Ad" userId="7e0a8149-3e1a-49a1-a179-9081aa5480b5" providerId="ADAL" clId="{63E85831-4A51-457A-862D-180A72EE8F58}" dt="2024-01-17T10:08:26.986" v="128" actId="478"/>
          <ac:picMkLst>
            <pc:docMk/>
            <pc:sldMk cId="3555894505" sldId="317"/>
            <ac:picMk id="8" creationId="{C7F368B9-46D6-65CE-D44E-4B1F442B7358}"/>
          </ac:picMkLst>
        </pc:picChg>
        <pc:picChg chg="mod">
          <ac:chgData name="Muhamad Haykal Hanif Gifari Ad" userId="7e0a8149-3e1a-49a1-a179-9081aa5480b5" providerId="ADAL" clId="{63E85831-4A51-457A-862D-180A72EE8F58}" dt="2024-01-17T10:08:22.651" v="126" actId="1076"/>
          <ac:picMkLst>
            <pc:docMk/>
            <pc:sldMk cId="3555894505" sldId="317"/>
            <ac:picMk id="9" creationId="{3543E2DD-DA43-ECC1-9637-D5C9764AA884}"/>
          </ac:picMkLst>
        </pc:picChg>
      </pc:sldChg>
      <pc:sldChg chg="addSp modSp mod">
        <pc:chgData name="Muhamad Haykal Hanif Gifari Ad" userId="7e0a8149-3e1a-49a1-a179-9081aa5480b5" providerId="ADAL" clId="{63E85831-4A51-457A-862D-180A72EE8F58}" dt="2024-01-17T12:37:29.337" v="2452" actId="1076"/>
        <pc:sldMkLst>
          <pc:docMk/>
          <pc:sldMk cId="4221311058" sldId="322"/>
        </pc:sldMkLst>
        <pc:spChg chg="mod">
          <ac:chgData name="Muhamad Haykal Hanif Gifari Ad" userId="7e0a8149-3e1a-49a1-a179-9081aa5480b5" providerId="ADAL" clId="{63E85831-4A51-457A-862D-180A72EE8F58}" dt="2024-01-17T11:48:37.910" v="1621" actId="1076"/>
          <ac:spMkLst>
            <pc:docMk/>
            <pc:sldMk cId="4221311058" sldId="322"/>
            <ac:spMk id="5" creationId="{7921D465-3627-A63E-DB0A-CD6091893C5E}"/>
          </ac:spMkLst>
        </pc:spChg>
        <pc:spChg chg="mod">
          <ac:chgData name="Muhamad Haykal Hanif Gifari Ad" userId="7e0a8149-3e1a-49a1-a179-9081aa5480b5" providerId="ADAL" clId="{63E85831-4A51-457A-862D-180A72EE8F58}" dt="2024-01-17T11:48:35.111" v="1620" actId="14100"/>
          <ac:spMkLst>
            <pc:docMk/>
            <pc:sldMk cId="4221311058" sldId="322"/>
            <ac:spMk id="6" creationId="{00000000-0000-0000-0000-000000000000}"/>
          </ac:spMkLst>
        </pc:spChg>
        <pc:spChg chg="add mod">
          <ac:chgData name="Muhamad Haykal Hanif Gifari Ad" userId="7e0a8149-3e1a-49a1-a179-9081aa5480b5" providerId="ADAL" clId="{63E85831-4A51-457A-862D-180A72EE8F58}" dt="2024-01-17T12:37:29.337" v="2452" actId="1076"/>
          <ac:spMkLst>
            <pc:docMk/>
            <pc:sldMk cId="4221311058" sldId="322"/>
            <ac:spMk id="7" creationId="{C91A06C0-5E85-E117-3826-B23E158D7D4F}"/>
          </ac:spMkLst>
        </pc:spChg>
        <pc:picChg chg="mod">
          <ac:chgData name="Muhamad Haykal Hanif Gifari Ad" userId="7e0a8149-3e1a-49a1-a179-9081aa5480b5" providerId="ADAL" clId="{63E85831-4A51-457A-862D-180A72EE8F58}" dt="2024-01-17T11:48:37.910" v="1621" actId="1076"/>
          <ac:picMkLst>
            <pc:docMk/>
            <pc:sldMk cId="4221311058" sldId="322"/>
            <ac:picMk id="4" creationId="{30B9266C-DECE-1EEE-F14C-BA1816FA3A10}"/>
          </ac:picMkLst>
        </pc:picChg>
      </pc:sldChg>
      <pc:sldChg chg="modNotesTx">
        <pc:chgData name="Muhamad Haykal Hanif Gifari Ad" userId="7e0a8149-3e1a-49a1-a179-9081aa5480b5" providerId="ADAL" clId="{63E85831-4A51-457A-862D-180A72EE8F58}" dt="2024-01-18T01:58:13.264" v="6866" actId="20577"/>
        <pc:sldMkLst>
          <pc:docMk/>
          <pc:sldMk cId="995024147" sldId="323"/>
        </pc:sldMkLst>
      </pc:sldChg>
      <pc:sldChg chg="modSp mod">
        <pc:chgData name="Muhamad Haykal Hanif Gifari Ad" userId="7e0a8149-3e1a-49a1-a179-9081aa5480b5" providerId="ADAL" clId="{63E85831-4A51-457A-862D-180A72EE8F58}" dt="2024-01-17T11:51:40.598" v="1661" actId="313"/>
        <pc:sldMkLst>
          <pc:docMk/>
          <pc:sldMk cId="908839052" sldId="330"/>
        </pc:sldMkLst>
        <pc:spChg chg="mod">
          <ac:chgData name="Muhamad Haykal Hanif Gifari Ad" userId="7e0a8149-3e1a-49a1-a179-9081aa5480b5" providerId="ADAL" clId="{63E85831-4A51-457A-862D-180A72EE8F58}" dt="2024-01-17T11:51:39.035" v="1660" actId="313"/>
          <ac:spMkLst>
            <pc:docMk/>
            <pc:sldMk cId="908839052" sldId="330"/>
            <ac:spMk id="8" creationId="{4A1EBD5E-EB11-ECDC-B78F-0740A38F1118}"/>
          </ac:spMkLst>
        </pc:spChg>
        <pc:spChg chg="mod">
          <ac:chgData name="Muhamad Haykal Hanif Gifari Ad" userId="7e0a8149-3e1a-49a1-a179-9081aa5480b5" providerId="ADAL" clId="{63E85831-4A51-457A-862D-180A72EE8F58}" dt="2024-01-17T11:51:40.598" v="1661" actId="313"/>
          <ac:spMkLst>
            <pc:docMk/>
            <pc:sldMk cId="908839052" sldId="330"/>
            <ac:spMk id="13" creationId="{CAF32911-D0DF-0C7E-3778-8C5C96504979}"/>
          </ac:spMkLst>
        </pc:spChg>
      </pc:sldChg>
      <pc:sldChg chg="modSp modNotesTx">
        <pc:chgData name="Muhamad Haykal Hanif Gifari Ad" userId="7e0a8149-3e1a-49a1-a179-9081aa5480b5" providerId="ADAL" clId="{63E85831-4A51-457A-862D-180A72EE8F58}" dt="2024-01-18T01:38:56.645" v="5049" actId="20577"/>
        <pc:sldMkLst>
          <pc:docMk/>
          <pc:sldMk cId="3078552714" sldId="341"/>
        </pc:sldMkLst>
        <pc:picChg chg="mod">
          <ac:chgData name="Muhamad Haykal Hanif Gifari Ad" userId="7e0a8149-3e1a-49a1-a179-9081aa5480b5" providerId="ADAL" clId="{63E85831-4A51-457A-862D-180A72EE8F58}" dt="2024-01-17T10:32:43.294" v="1201" actId="1076"/>
          <ac:picMkLst>
            <pc:docMk/>
            <pc:sldMk cId="3078552714" sldId="341"/>
            <ac:picMk id="2050" creationId="{39060F49-E2F3-B9EE-2E07-E6F065095732}"/>
          </ac:picMkLst>
        </pc:picChg>
      </pc:sldChg>
      <pc:sldChg chg="modNotesTx">
        <pc:chgData name="Muhamad Haykal Hanif Gifari Ad" userId="7e0a8149-3e1a-49a1-a179-9081aa5480b5" providerId="ADAL" clId="{63E85831-4A51-457A-862D-180A72EE8F58}" dt="2024-01-18T01:31:34.720" v="4951" actId="20577"/>
        <pc:sldMkLst>
          <pc:docMk/>
          <pc:sldMk cId="1078226108" sldId="342"/>
        </pc:sldMkLst>
      </pc:sldChg>
      <pc:sldChg chg="addSp delSp modSp mod modNotesTx">
        <pc:chgData name="Muhamad Haykal Hanif Gifari Ad" userId="7e0a8149-3e1a-49a1-a179-9081aa5480b5" providerId="ADAL" clId="{63E85831-4A51-457A-862D-180A72EE8F58}" dt="2024-01-22T15:33:01.926" v="7020" actId="21"/>
        <pc:sldMkLst>
          <pc:docMk/>
          <pc:sldMk cId="2074560299" sldId="343"/>
        </pc:sldMkLst>
        <pc:spChg chg="add del mod">
          <ac:chgData name="Muhamad Haykal Hanif Gifari Ad" userId="7e0a8149-3e1a-49a1-a179-9081aa5480b5" providerId="ADAL" clId="{63E85831-4A51-457A-862D-180A72EE8F58}" dt="2024-01-22T15:31:45.234" v="7007" actId="21"/>
          <ac:spMkLst>
            <pc:docMk/>
            <pc:sldMk cId="2074560299" sldId="343"/>
            <ac:spMk id="5" creationId="{D33547EF-9E1C-2C5A-74C0-6C143CA91F83}"/>
          </ac:spMkLst>
        </pc:spChg>
        <pc:spChg chg="add del mod">
          <ac:chgData name="Muhamad Haykal Hanif Gifari Ad" userId="7e0a8149-3e1a-49a1-a179-9081aa5480b5" providerId="ADAL" clId="{63E85831-4A51-457A-862D-180A72EE8F58}" dt="2024-01-22T15:31:45.234" v="7007" actId="21"/>
          <ac:spMkLst>
            <pc:docMk/>
            <pc:sldMk cId="2074560299" sldId="343"/>
            <ac:spMk id="8" creationId="{39091CA8-6D00-03D7-4266-B985C549BCDB}"/>
          </ac:spMkLst>
        </pc:spChg>
        <pc:spChg chg="add del mod">
          <ac:chgData name="Muhamad Haykal Hanif Gifari Ad" userId="7e0a8149-3e1a-49a1-a179-9081aa5480b5" providerId="ADAL" clId="{63E85831-4A51-457A-862D-180A72EE8F58}" dt="2024-01-22T15:31:45.234" v="7007" actId="21"/>
          <ac:spMkLst>
            <pc:docMk/>
            <pc:sldMk cId="2074560299" sldId="343"/>
            <ac:spMk id="14" creationId="{2413A828-9DF4-209E-F28C-1D8E4CC2A700}"/>
          </ac:spMkLst>
        </pc:spChg>
        <pc:spChg chg="add del mod">
          <ac:chgData name="Muhamad Haykal Hanif Gifari Ad" userId="7e0a8149-3e1a-49a1-a179-9081aa5480b5" providerId="ADAL" clId="{63E85831-4A51-457A-862D-180A72EE8F58}" dt="2024-01-22T15:31:45.234" v="7007" actId="21"/>
          <ac:spMkLst>
            <pc:docMk/>
            <pc:sldMk cId="2074560299" sldId="343"/>
            <ac:spMk id="15" creationId="{5D904C01-7BBC-2D5E-E500-5B9BF01CE95E}"/>
          </ac:spMkLst>
        </pc:spChg>
        <pc:spChg chg="add del mod">
          <ac:chgData name="Muhamad Haykal Hanif Gifari Ad" userId="7e0a8149-3e1a-49a1-a179-9081aa5480b5" providerId="ADAL" clId="{63E85831-4A51-457A-862D-180A72EE8F58}" dt="2024-01-22T15:31:45.234" v="7007" actId="21"/>
          <ac:spMkLst>
            <pc:docMk/>
            <pc:sldMk cId="2074560299" sldId="343"/>
            <ac:spMk id="16" creationId="{CE6BDEB2-9BED-7CF3-9C2A-BF0ECBCB755D}"/>
          </ac:spMkLst>
        </pc:spChg>
        <pc:spChg chg="add del mod">
          <ac:chgData name="Muhamad Haykal Hanif Gifari Ad" userId="7e0a8149-3e1a-49a1-a179-9081aa5480b5" providerId="ADAL" clId="{63E85831-4A51-457A-862D-180A72EE8F58}" dt="2024-01-22T15:31:45.234" v="7007" actId="21"/>
          <ac:spMkLst>
            <pc:docMk/>
            <pc:sldMk cId="2074560299" sldId="343"/>
            <ac:spMk id="17" creationId="{762721E5-C18B-0EB9-F993-A90433E272F5}"/>
          </ac:spMkLst>
        </pc:spChg>
        <pc:spChg chg="add del mod">
          <ac:chgData name="Muhamad Haykal Hanif Gifari Ad" userId="7e0a8149-3e1a-49a1-a179-9081aa5480b5" providerId="ADAL" clId="{63E85831-4A51-457A-862D-180A72EE8F58}" dt="2024-01-22T15:31:45.234" v="7007" actId="21"/>
          <ac:spMkLst>
            <pc:docMk/>
            <pc:sldMk cId="2074560299" sldId="343"/>
            <ac:spMk id="18" creationId="{997AF799-DCFE-4A1C-3CF0-E3A3BB956755}"/>
          </ac:spMkLst>
        </pc:spChg>
        <pc:spChg chg="add del mod">
          <ac:chgData name="Muhamad Haykal Hanif Gifari Ad" userId="7e0a8149-3e1a-49a1-a179-9081aa5480b5" providerId="ADAL" clId="{63E85831-4A51-457A-862D-180A72EE8F58}" dt="2024-01-22T15:31:45.234" v="7007" actId="21"/>
          <ac:spMkLst>
            <pc:docMk/>
            <pc:sldMk cId="2074560299" sldId="343"/>
            <ac:spMk id="20" creationId="{3176ADAC-640A-63F1-9DBC-1EB37223AD6D}"/>
          </ac:spMkLst>
        </pc:spChg>
        <pc:spChg chg="add del mod">
          <ac:chgData name="Muhamad Haykal Hanif Gifari Ad" userId="7e0a8149-3e1a-49a1-a179-9081aa5480b5" providerId="ADAL" clId="{63E85831-4A51-457A-862D-180A72EE8F58}" dt="2024-01-22T15:31:45.234" v="7007" actId="21"/>
          <ac:spMkLst>
            <pc:docMk/>
            <pc:sldMk cId="2074560299" sldId="343"/>
            <ac:spMk id="21" creationId="{A0E4852E-9F58-0710-B7CA-F4EB5866CBA9}"/>
          </ac:spMkLst>
        </pc:spChg>
        <pc:spChg chg="add del mod">
          <ac:chgData name="Muhamad Haykal Hanif Gifari Ad" userId="7e0a8149-3e1a-49a1-a179-9081aa5480b5" providerId="ADAL" clId="{63E85831-4A51-457A-862D-180A72EE8F58}" dt="2024-01-22T15:31:45.234" v="7007" actId="21"/>
          <ac:spMkLst>
            <pc:docMk/>
            <pc:sldMk cId="2074560299" sldId="343"/>
            <ac:spMk id="28" creationId="{81ECB199-F2B7-DE81-C3A0-623C6F9B244A}"/>
          </ac:spMkLst>
        </pc:spChg>
        <pc:spChg chg="add del mod">
          <ac:chgData name="Muhamad Haykal Hanif Gifari Ad" userId="7e0a8149-3e1a-49a1-a179-9081aa5480b5" providerId="ADAL" clId="{63E85831-4A51-457A-862D-180A72EE8F58}" dt="2024-01-22T15:31:45.234" v="7007" actId="21"/>
          <ac:spMkLst>
            <pc:docMk/>
            <pc:sldMk cId="2074560299" sldId="343"/>
            <ac:spMk id="33" creationId="{B68C88AA-AED0-DC4F-0D3F-CEE38F9F662C}"/>
          </ac:spMkLst>
        </pc:spChg>
        <pc:spChg chg="add del mod">
          <ac:chgData name="Muhamad Haykal Hanif Gifari Ad" userId="7e0a8149-3e1a-49a1-a179-9081aa5480b5" providerId="ADAL" clId="{63E85831-4A51-457A-862D-180A72EE8F58}" dt="2024-01-22T15:31:45.234" v="7007" actId="21"/>
          <ac:spMkLst>
            <pc:docMk/>
            <pc:sldMk cId="2074560299" sldId="343"/>
            <ac:spMk id="38" creationId="{EB6B7220-BBC7-F7DE-4BDD-2D2A7410602C}"/>
          </ac:spMkLst>
        </pc:spChg>
        <pc:spChg chg="add del mod">
          <ac:chgData name="Muhamad Haykal Hanif Gifari Ad" userId="7e0a8149-3e1a-49a1-a179-9081aa5480b5" providerId="ADAL" clId="{63E85831-4A51-457A-862D-180A72EE8F58}" dt="2024-01-22T15:31:45.234" v="7007" actId="21"/>
          <ac:spMkLst>
            <pc:docMk/>
            <pc:sldMk cId="2074560299" sldId="343"/>
            <ac:spMk id="40" creationId="{813A3A7A-ED89-76FF-1F9E-2472DF67BA6A}"/>
          </ac:spMkLst>
        </pc:spChg>
        <pc:spChg chg="add del mod">
          <ac:chgData name="Muhamad Haykal Hanif Gifari Ad" userId="7e0a8149-3e1a-49a1-a179-9081aa5480b5" providerId="ADAL" clId="{63E85831-4A51-457A-862D-180A72EE8F58}" dt="2024-01-22T15:31:45.234" v="7007" actId="21"/>
          <ac:spMkLst>
            <pc:docMk/>
            <pc:sldMk cId="2074560299" sldId="343"/>
            <ac:spMk id="46" creationId="{8A659E95-DD37-534A-0464-993F99C66BBE}"/>
          </ac:spMkLst>
        </pc:spChg>
        <pc:spChg chg="add del mod">
          <ac:chgData name="Muhamad Haykal Hanif Gifari Ad" userId="7e0a8149-3e1a-49a1-a179-9081aa5480b5" providerId="ADAL" clId="{63E85831-4A51-457A-862D-180A72EE8F58}" dt="2024-01-22T15:31:45.234" v="7007" actId="21"/>
          <ac:spMkLst>
            <pc:docMk/>
            <pc:sldMk cId="2074560299" sldId="343"/>
            <ac:spMk id="49" creationId="{A9EB867B-F9CF-BF4D-E284-CE443524350E}"/>
          </ac:spMkLst>
        </pc:spChg>
        <pc:spChg chg="add del mod">
          <ac:chgData name="Muhamad Haykal Hanif Gifari Ad" userId="7e0a8149-3e1a-49a1-a179-9081aa5480b5" providerId="ADAL" clId="{63E85831-4A51-457A-862D-180A72EE8F58}" dt="2024-01-22T15:31:45.234" v="7007" actId="21"/>
          <ac:spMkLst>
            <pc:docMk/>
            <pc:sldMk cId="2074560299" sldId="343"/>
            <ac:spMk id="52" creationId="{650A14A5-D6F7-536D-65F9-250B8472B1D8}"/>
          </ac:spMkLst>
        </pc:spChg>
        <pc:spChg chg="add del mod">
          <ac:chgData name="Muhamad Haykal Hanif Gifari Ad" userId="7e0a8149-3e1a-49a1-a179-9081aa5480b5" providerId="ADAL" clId="{63E85831-4A51-457A-862D-180A72EE8F58}" dt="2024-01-22T15:32:55.802" v="7016" actId="164"/>
          <ac:spMkLst>
            <pc:docMk/>
            <pc:sldMk cId="2074560299" sldId="343"/>
            <ac:spMk id="56" creationId="{D33547EF-9E1C-2C5A-74C0-6C143CA91F83}"/>
          </ac:spMkLst>
        </pc:spChg>
        <pc:spChg chg="add del mod">
          <ac:chgData name="Muhamad Haykal Hanif Gifari Ad" userId="7e0a8149-3e1a-49a1-a179-9081aa5480b5" providerId="ADAL" clId="{63E85831-4A51-457A-862D-180A72EE8F58}" dt="2024-01-22T15:32:55.802" v="7016" actId="164"/>
          <ac:spMkLst>
            <pc:docMk/>
            <pc:sldMk cId="2074560299" sldId="343"/>
            <ac:spMk id="57" creationId="{39091CA8-6D00-03D7-4266-B985C549BCDB}"/>
          </ac:spMkLst>
        </pc:spChg>
        <pc:spChg chg="add del mod">
          <ac:chgData name="Muhamad Haykal Hanif Gifari Ad" userId="7e0a8149-3e1a-49a1-a179-9081aa5480b5" providerId="ADAL" clId="{63E85831-4A51-457A-862D-180A72EE8F58}" dt="2024-01-22T15:32:55.802" v="7016" actId="164"/>
          <ac:spMkLst>
            <pc:docMk/>
            <pc:sldMk cId="2074560299" sldId="343"/>
            <ac:spMk id="59" creationId="{2413A828-9DF4-209E-F28C-1D8E4CC2A700}"/>
          </ac:spMkLst>
        </pc:spChg>
        <pc:spChg chg="add del mod">
          <ac:chgData name="Muhamad Haykal Hanif Gifari Ad" userId="7e0a8149-3e1a-49a1-a179-9081aa5480b5" providerId="ADAL" clId="{63E85831-4A51-457A-862D-180A72EE8F58}" dt="2024-01-22T15:32:55.802" v="7016" actId="164"/>
          <ac:spMkLst>
            <pc:docMk/>
            <pc:sldMk cId="2074560299" sldId="343"/>
            <ac:spMk id="60" creationId="{5D904C01-7BBC-2D5E-E500-5B9BF01CE95E}"/>
          </ac:spMkLst>
        </pc:spChg>
        <pc:spChg chg="add del mod">
          <ac:chgData name="Muhamad Haykal Hanif Gifari Ad" userId="7e0a8149-3e1a-49a1-a179-9081aa5480b5" providerId="ADAL" clId="{63E85831-4A51-457A-862D-180A72EE8F58}" dt="2024-01-22T15:32:55.802" v="7016" actId="164"/>
          <ac:spMkLst>
            <pc:docMk/>
            <pc:sldMk cId="2074560299" sldId="343"/>
            <ac:spMk id="61" creationId="{CE6BDEB2-9BED-7CF3-9C2A-BF0ECBCB755D}"/>
          </ac:spMkLst>
        </pc:spChg>
        <pc:spChg chg="add del mod">
          <ac:chgData name="Muhamad Haykal Hanif Gifari Ad" userId="7e0a8149-3e1a-49a1-a179-9081aa5480b5" providerId="ADAL" clId="{63E85831-4A51-457A-862D-180A72EE8F58}" dt="2024-01-22T15:32:55.802" v="7016" actId="164"/>
          <ac:spMkLst>
            <pc:docMk/>
            <pc:sldMk cId="2074560299" sldId="343"/>
            <ac:spMk id="62" creationId="{762721E5-C18B-0EB9-F993-A90433E272F5}"/>
          </ac:spMkLst>
        </pc:spChg>
        <pc:spChg chg="add del mod">
          <ac:chgData name="Muhamad Haykal Hanif Gifari Ad" userId="7e0a8149-3e1a-49a1-a179-9081aa5480b5" providerId="ADAL" clId="{63E85831-4A51-457A-862D-180A72EE8F58}" dt="2024-01-22T15:32:55.802" v="7016" actId="164"/>
          <ac:spMkLst>
            <pc:docMk/>
            <pc:sldMk cId="2074560299" sldId="343"/>
            <ac:spMk id="63" creationId="{997AF799-DCFE-4A1C-3CF0-E3A3BB956755}"/>
          </ac:spMkLst>
        </pc:spChg>
        <pc:spChg chg="mod">
          <ac:chgData name="Muhamad Haykal Hanif Gifari Ad" userId="7e0a8149-3e1a-49a1-a179-9081aa5480b5" providerId="ADAL" clId="{63E85831-4A51-457A-862D-180A72EE8F58}" dt="2024-01-18T02:45:40.910" v="7003" actId="20577"/>
          <ac:spMkLst>
            <pc:docMk/>
            <pc:sldMk cId="2074560299" sldId="343"/>
            <ac:spMk id="65" creationId="{26F53069-D6AC-D9AF-5DAD-1A7E724D765C}"/>
          </ac:spMkLst>
        </pc:spChg>
        <pc:spChg chg="add del mod">
          <ac:chgData name="Muhamad Haykal Hanif Gifari Ad" userId="7e0a8149-3e1a-49a1-a179-9081aa5480b5" providerId="ADAL" clId="{63E85831-4A51-457A-862D-180A72EE8F58}" dt="2024-01-22T15:32:55.802" v="7016" actId="164"/>
          <ac:spMkLst>
            <pc:docMk/>
            <pc:sldMk cId="2074560299" sldId="343"/>
            <ac:spMk id="66" creationId="{3176ADAC-640A-63F1-9DBC-1EB37223AD6D}"/>
          </ac:spMkLst>
        </pc:spChg>
        <pc:spChg chg="add del mod">
          <ac:chgData name="Muhamad Haykal Hanif Gifari Ad" userId="7e0a8149-3e1a-49a1-a179-9081aa5480b5" providerId="ADAL" clId="{63E85831-4A51-457A-862D-180A72EE8F58}" dt="2024-01-22T15:32:55.802" v="7016" actId="164"/>
          <ac:spMkLst>
            <pc:docMk/>
            <pc:sldMk cId="2074560299" sldId="343"/>
            <ac:spMk id="68" creationId="{A0E4852E-9F58-0710-B7CA-F4EB5866CBA9}"/>
          </ac:spMkLst>
        </pc:spChg>
        <pc:spChg chg="add del mod">
          <ac:chgData name="Muhamad Haykal Hanif Gifari Ad" userId="7e0a8149-3e1a-49a1-a179-9081aa5480b5" providerId="ADAL" clId="{63E85831-4A51-457A-862D-180A72EE8F58}" dt="2024-01-22T15:32:55.802" v="7016" actId="164"/>
          <ac:spMkLst>
            <pc:docMk/>
            <pc:sldMk cId="2074560299" sldId="343"/>
            <ac:spMk id="69" creationId="{81ECB199-F2B7-DE81-C3A0-623C6F9B244A}"/>
          </ac:spMkLst>
        </pc:spChg>
        <pc:spChg chg="add del mod">
          <ac:chgData name="Muhamad Haykal Hanif Gifari Ad" userId="7e0a8149-3e1a-49a1-a179-9081aa5480b5" providerId="ADAL" clId="{63E85831-4A51-457A-862D-180A72EE8F58}" dt="2024-01-22T15:32:55.802" v="7016" actId="164"/>
          <ac:spMkLst>
            <pc:docMk/>
            <pc:sldMk cId="2074560299" sldId="343"/>
            <ac:spMk id="70" creationId="{B68C88AA-AED0-DC4F-0D3F-CEE38F9F662C}"/>
          </ac:spMkLst>
        </pc:spChg>
        <pc:spChg chg="add del mod">
          <ac:chgData name="Muhamad Haykal Hanif Gifari Ad" userId="7e0a8149-3e1a-49a1-a179-9081aa5480b5" providerId="ADAL" clId="{63E85831-4A51-457A-862D-180A72EE8F58}" dt="2024-01-22T15:32:55.802" v="7016" actId="164"/>
          <ac:spMkLst>
            <pc:docMk/>
            <pc:sldMk cId="2074560299" sldId="343"/>
            <ac:spMk id="71" creationId="{EB6B7220-BBC7-F7DE-4BDD-2D2A7410602C}"/>
          </ac:spMkLst>
        </pc:spChg>
        <pc:spChg chg="add del mod">
          <ac:chgData name="Muhamad Haykal Hanif Gifari Ad" userId="7e0a8149-3e1a-49a1-a179-9081aa5480b5" providerId="ADAL" clId="{63E85831-4A51-457A-862D-180A72EE8F58}" dt="2024-01-22T15:32:55.802" v="7016" actId="164"/>
          <ac:spMkLst>
            <pc:docMk/>
            <pc:sldMk cId="2074560299" sldId="343"/>
            <ac:spMk id="72" creationId="{813A3A7A-ED89-76FF-1F9E-2472DF67BA6A}"/>
          </ac:spMkLst>
        </pc:spChg>
        <pc:spChg chg="add del mod">
          <ac:chgData name="Muhamad Haykal Hanif Gifari Ad" userId="7e0a8149-3e1a-49a1-a179-9081aa5480b5" providerId="ADAL" clId="{63E85831-4A51-457A-862D-180A72EE8F58}" dt="2024-01-22T15:32:55.802" v="7016" actId="164"/>
          <ac:spMkLst>
            <pc:docMk/>
            <pc:sldMk cId="2074560299" sldId="343"/>
            <ac:spMk id="73" creationId="{8A659E95-DD37-534A-0464-993F99C66BBE}"/>
          </ac:spMkLst>
        </pc:spChg>
        <pc:spChg chg="add del mod">
          <ac:chgData name="Muhamad Haykal Hanif Gifari Ad" userId="7e0a8149-3e1a-49a1-a179-9081aa5480b5" providerId="ADAL" clId="{63E85831-4A51-457A-862D-180A72EE8F58}" dt="2024-01-22T15:32:55.802" v="7016" actId="164"/>
          <ac:spMkLst>
            <pc:docMk/>
            <pc:sldMk cId="2074560299" sldId="343"/>
            <ac:spMk id="74" creationId="{A9EB867B-F9CF-BF4D-E284-CE443524350E}"/>
          </ac:spMkLst>
        </pc:spChg>
        <pc:spChg chg="add del mod">
          <ac:chgData name="Muhamad Haykal Hanif Gifari Ad" userId="7e0a8149-3e1a-49a1-a179-9081aa5480b5" providerId="ADAL" clId="{63E85831-4A51-457A-862D-180A72EE8F58}" dt="2024-01-22T15:32:55.802" v="7016" actId="164"/>
          <ac:spMkLst>
            <pc:docMk/>
            <pc:sldMk cId="2074560299" sldId="343"/>
            <ac:spMk id="75" creationId="{650A14A5-D6F7-536D-65F9-250B8472B1D8}"/>
          </ac:spMkLst>
        </pc:spChg>
        <pc:grpChg chg="add del mod">
          <ac:chgData name="Muhamad Haykal Hanif Gifari Ad" userId="7e0a8149-3e1a-49a1-a179-9081aa5480b5" providerId="ADAL" clId="{63E85831-4A51-457A-862D-180A72EE8F58}" dt="2024-01-22T15:33:01.926" v="7020" actId="21"/>
          <ac:grpSpMkLst>
            <pc:docMk/>
            <pc:sldMk cId="2074560299" sldId="343"/>
            <ac:grpSpMk id="76" creationId="{37FB9084-C058-E012-53B6-609780212731}"/>
          </ac:grpSpMkLst>
        </pc:grpChg>
        <pc:picChg chg="add del mod">
          <ac:chgData name="Muhamad Haykal Hanif Gifari Ad" userId="7e0a8149-3e1a-49a1-a179-9081aa5480b5" providerId="ADAL" clId="{63E85831-4A51-457A-862D-180A72EE8F58}" dt="2024-01-22T15:31:45.234" v="7007" actId="21"/>
          <ac:picMkLst>
            <pc:docMk/>
            <pc:sldMk cId="2074560299" sldId="343"/>
            <ac:picMk id="4" creationId="{DF1A6311-B165-DE4E-906C-5EC0FE4DEE2D}"/>
          </ac:picMkLst>
        </pc:picChg>
        <pc:picChg chg="mod">
          <ac:chgData name="Muhamad Haykal Hanif Gifari Ad" userId="7e0a8149-3e1a-49a1-a179-9081aa5480b5" providerId="ADAL" clId="{63E85831-4A51-457A-862D-180A72EE8F58}" dt="2024-01-22T15:32:48.657" v="7013" actId="1076"/>
          <ac:picMkLst>
            <pc:docMk/>
            <pc:sldMk cId="2074560299" sldId="343"/>
            <ac:picMk id="7" creationId="{3F60CB49-7728-3644-2775-0B63CD34550F}"/>
          </ac:picMkLst>
        </pc:picChg>
        <pc:picChg chg="add del mod">
          <ac:chgData name="Muhamad Haykal Hanif Gifari Ad" userId="7e0a8149-3e1a-49a1-a179-9081aa5480b5" providerId="ADAL" clId="{63E85831-4A51-457A-862D-180A72EE8F58}" dt="2024-01-22T15:32:55.802" v="7016" actId="164"/>
          <ac:picMkLst>
            <pc:docMk/>
            <pc:sldMk cId="2074560299" sldId="343"/>
            <ac:picMk id="53" creationId="{DF1A6311-B165-DE4E-906C-5EC0FE4DEE2D}"/>
          </ac:picMkLst>
        </pc:picChg>
      </pc:sldChg>
      <pc:sldChg chg="addSp modSp mod modNotesTx">
        <pc:chgData name="Muhamad Haykal Hanif Gifari Ad" userId="7e0a8149-3e1a-49a1-a179-9081aa5480b5" providerId="ADAL" clId="{63E85831-4A51-457A-862D-180A72EE8F58}" dt="2024-01-17T12:40:28.265" v="3220" actId="20577"/>
        <pc:sldMkLst>
          <pc:docMk/>
          <pc:sldMk cId="64856868" sldId="344"/>
        </pc:sldMkLst>
        <pc:spChg chg="add mod">
          <ac:chgData name="Muhamad Haykal Hanif Gifari Ad" userId="7e0a8149-3e1a-49a1-a179-9081aa5480b5" providerId="ADAL" clId="{63E85831-4A51-457A-862D-180A72EE8F58}" dt="2024-01-17T12:37:49.903" v="2462" actId="14100"/>
          <ac:spMkLst>
            <pc:docMk/>
            <pc:sldMk cId="64856868" sldId="344"/>
            <ac:spMk id="4" creationId="{41063ABA-6511-A433-2A58-774439D1B344}"/>
          </ac:spMkLst>
        </pc:spChg>
      </pc:sldChg>
      <pc:sldChg chg="modNotesTx">
        <pc:chgData name="Muhamad Haykal Hanif Gifari Ad" userId="7e0a8149-3e1a-49a1-a179-9081aa5480b5" providerId="ADAL" clId="{63E85831-4A51-457A-862D-180A72EE8F58}" dt="2024-01-17T12:03:22.758" v="2392" actId="20577"/>
        <pc:sldMkLst>
          <pc:docMk/>
          <pc:sldMk cId="2411325645" sldId="347"/>
        </pc:sldMkLst>
      </pc:sldChg>
      <pc:sldChg chg="addSp modSp mod">
        <pc:chgData name="Muhamad Haykal Hanif Gifari Ad" userId="7e0a8149-3e1a-49a1-a179-9081aa5480b5" providerId="ADAL" clId="{63E85831-4A51-457A-862D-180A72EE8F58}" dt="2024-01-18T00:50:12.567" v="4292" actId="14100"/>
        <pc:sldMkLst>
          <pc:docMk/>
          <pc:sldMk cId="1742357651" sldId="350"/>
        </pc:sldMkLst>
        <pc:spChg chg="add mod">
          <ac:chgData name="Muhamad Haykal Hanif Gifari Ad" userId="7e0a8149-3e1a-49a1-a179-9081aa5480b5" providerId="ADAL" clId="{63E85831-4A51-457A-862D-180A72EE8F58}" dt="2024-01-18T00:49:46.938" v="4286" actId="403"/>
          <ac:spMkLst>
            <pc:docMk/>
            <pc:sldMk cId="1742357651" sldId="350"/>
            <ac:spMk id="4" creationId="{19B30A57-B79E-F7FF-D879-ADC5422A8B16}"/>
          </ac:spMkLst>
        </pc:spChg>
        <pc:spChg chg="add mod">
          <ac:chgData name="Muhamad Haykal Hanif Gifari Ad" userId="7e0a8149-3e1a-49a1-a179-9081aa5480b5" providerId="ADAL" clId="{63E85831-4A51-457A-862D-180A72EE8F58}" dt="2024-01-18T00:50:01.315" v="4291" actId="20577"/>
          <ac:spMkLst>
            <pc:docMk/>
            <pc:sldMk cId="1742357651" sldId="350"/>
            <ac:spMk id="5" creationId="{ED01115A-DBA7-414F-B6D3-C6E34605840F}"/>
          </ac:spMkLst>
        </pc:spChg>
        <pc:picChg chg="mod">
          <ac:chgData name="Muhamad Haykal Hanif Gifari Ad" userId="7e0a8149-3e1a-49a1-a179-9081aa5480b5" providerId="ADAL" clId="{63E85831-4A51-457A-862D-180A72EE8F58}" dt="2024-01-18T00:50:12.567" v="4292" actId="14100"/>
          <ac:picMkLst>
            <pc:docMk/>
            <pc:sldMk cId="1742357651" sldId="350"/>
            <ac:picMk id="16" creationId="{46D65B8D-AD9D-C759-2D79-7059A769EE46}"/>
          </ac:picMkLst>
        </pc:picChg>
      </pc:sldChg>
      <pc:sldChg chg="addSp delSp modSp add mod modNotesTx">
        <pc:chgData name="Muhamad Haykal Hanif Gifari Ad" userId="7e0a8149-3e1a-49a1-a179-9081aa5480b5" providerId="ADAL" clId="{63E85831-4A51-457A-862D-180A72EE8F58}" dt="2024-01-18T01:03:59.307" v="4455" actId="1076"/>
        <pc:sldMkLst>
          <pc:docMk/>
          <pc:sldMk cId="3448358866" sldId="351"/>
        </pc:sldMkLst>
        <pc:spChg chg="del">
          <ac:chgData name="Muhamad Haykal Hanif Gifari Ad" userId="7e0a8149-3e1a-49a1-a179-9081aa5480b5" providerId="ADAL" clId="{63E85831-4A51-457A-862D-180A72EE8F58}" dt="2024-01-17T11:46:53.616" v="1611" actId="478"/>
          <ac:spMkLst>
            <pc:docMk/>
            <pc:sldMk cId="3448358866" sldId="351"/>
            <ac:spMk id="2" creationId="{4933DCC9-BFFE-F2E4-5348-8BB2EC94FA2D}"/>
          </ac:spMkLst>
        </pc:spChg>
        <pc:spChg chg="add mod">
          <ac:chgData name="Muhamad Haykal Hanif Gifari Ad" userId="7e0a8149-3e1a-49a1-a179-9081aa5480b5" providerId="ADAL" clId="{63E85831-4A51-457A-862D-180A72EE8F58}" dt="2024-01-18T01:02:35.329" v="4439" actId="1076"/>
          <ac:spMkLst>
            <pc:docMk/>
            <pc:sldMk cId="3448358866" sldId="351"/>
            <ac:spMk id="5" creationId="{F12E809B-54CF-06B1-D10B-011602D0B825}"/>
          </ac:spMkLst>
        </pc:spChg>
        <pc:spChg chg="add mod">
          <ac:chgData name="Muhamad Haykal Hanif Gifari Ad" userId="7e0a8149-3e1a-49a1-a179-9081aa5480b5" providerId="ADAL" clId="{63E85831-4A51-457A-862D-180A72EE8F58}" dt="2024-01-18T01:02:35.329" v="4439" actId="1076"/>
          <ac:spMkLst>
            <pc:docMk/>
            <pc:sldMk cId="3448358866" sldId="351"/>
            <ac:spMk id="6" creationId="{CF867A63-364A-5C9B-74B6-C6FC52D37F6E}"/>
          </ac:spMkLst>
        </pc:spChg>
        <pc:spChg chg="add mod">
          <ac:chgData name="Muhamad Haykal Hanif Gifari Ad" userId="7e0a8149-3e1a-49a1-a179-9081aa5480b5" providerId="ADAL" clId="{63E85831-4A51-457A-862D-180A72EE8F58}" dt="2024-01-18T01:02:35.329" v="4439" actId="1076"/>
          <ac:spMkLst>
            <pc:docMk/>
            <pc:sldMk cId="3448358866" sldId="351"/>
            <ac:spMk id="7" creationId="{920C298D-7C2B-BB3E-39B6-498600C8C873}"/>
          </ac:spMkLst>
        </pc:spChg>
        <pc:spChg chg="del">
          <ac:chgData name="Muhamad Haykal Hanif Gifari Ad" userId="7e0a8149-3e1a-49a1-a179-9081aa5480b5" providerId="ADAL" clId="{63E85831-4A51-457A-862D-180A72EE8F58}" dt="2024-01-17T11:46:53.616" v="1611" actId="478"/>
          <ac:spMkLst>
            <pc:docMk/>
            <pc:sldMk cId="3448358866" sldId="351"/>
            <ac:spMk id="11" creationId="{AD47B164-4D20-6890-BC1F-7DF0CFC0FBFB}"/>
          </ac:spMkLst>
        </pc:spChg>
        <pc:spChg chg="mod">
          <ac:chgData name="Muhamad Haykal Hanif Gifari Ad" userId="7e0a8149-3e1a-49a1-a179-9081aa5480b5" providerId="ADAL" clId="{63E85831-4A51-457A-862D-180A72EE8F58}" dt="2024-01-17T10:11:08.704" v="146" actId="20577"/>
          <ac:spMkLst>
            <pc:docMk/>
            <pc:sldMk cId="3448358866" sldId="351"/>
            <ac:spMk id="12" creationId="{F2735A67-18EA-513A-1CAF-CB1F4F325B89}"/>
          </ac:spMkLst>
        </pc:spChg>
        <pc:spChg chg="del">
          <ac:chgData name="Muhamad Haykal Hanif Gifari Ad" userId="7e0a8149-3e1a-49a1-a179-9081aa5480b5" providerId="ADAL" clId="{63E85831-4A51-457A-862D-180A72EE8F58}" dt="2024-01-17T11:46:53.616" v="1611" actId="478"/>
          <ac:spMkLst>
            <pc:docMk/>
            <pc:sldMk cId="3448358866" sldId="351"/>
            <ac:spMk id="38" creationId="{A304954A-16D1-F1AA-FE47-7AA6809A4B25}"/>
          </ac:spMkLst>
        </pc:spChg>
        <pc:spChg chg="del">
          <ac:chgData name="Muhamad Haykal Hanif Gifari Ad" userId="7e0a8149-3e1a-49a1-a179-9081aa5480b5" providerId="ADAL" clId="{63E85831-4A51-457A-862D-180A72EE8F58}" dt="2024-01-17T11:46:53.616" v="1611" actId="478"/>
          <ac:spMkLst>
            <pc:docMk/>
            <pc:sldMk cId="3448358866" sldId="351"/>
            <ac:spMk id="39" creationId="{2CBDC5BA-D43F-01C0-8D47-FE402712ED48}"/>
          </ac:spMkLst>
        </pc:spChg>
        <pc:spChg chg="del">
          <ac:chgData name="Muhamad Haykal Hanif Gifari Ad" userId="7e0a8149-3e1a-49a1-a179-9081aa5480b5" providerId="ADAL" clId="{63E85831-4A51-457A-862D-180A72EE8F58}" dt="2024-01-17T11:46:53.616" v="1611" actId="478"/>
          <ac:spMkLst>
            <pc:docMk/>
            <pc:sldMk cId="3448358866" sldId="351"/>
            <ac:spMk id="41" creationId="{015FA497-C0FC-EAB1-8416-C31CBB44C34D}"/>
          </ac:spMkLst>
        </pc:spChg>
        <pc:spChg chg="del">
          <ac:chgData name="Muhamad Haykal Hanif Gifari Ad" userId="7e0a8149-3e1a-49a1-a179-9081aa5480b5" providerId="ADAL" clId="{63E85831-4A51-457A-862D-180A72EE8F58}" dt="2024-01-17T11:46:53.616" v="1611" actId="478"/>
          <ac:spMkLst>
            <pc:docMk/>
            <pc:sldMk cId="3448358866" sldId="351"/>
            <ac:spMk id="43" creationId="{4631B075-1F65-D34B-AD7B-CDDDD56B4CB2}"/>
          </ac:spMkLst>
        </pc:spChg>
        <pc:spChg chg="del">
          <ac:chgData name="Muhamad Haykal Hanif Gifari Ad" userId="7e0a8149-3e1a-49a1-a179-9081aa5480b5" providerId="ADAL" clId="{63E85831-4A51-457A-862D-180A72EE8F58}" dt="2024-01-17T11:46:53.616" v="1611" actId="478"/>
          <ac:spMkLst>
            <pc:docMk/>
            <pc:sldMk cId="3448358866" sldId="351"/>
            <ac:spMk id="44" creationId="{5C6E1327-4559-5A09-BFBB-173EED6CA73A}"/>
          </ac:spMkLst>
        </pc:spChg>
        <pc:spChg chg="del">
          <ac:chgData name="Muhamad Haykal Hanif Gifari Ad" userId="7e0a8149-3e1a-49a1-a179-9081aa5480b5" providerId="ADAL" clId="{63E85831-4A51-457A-862D-180A72EE8F58}" dt="2024-01-17T11:46:53.616" v="1611" actId="478"/>
          <ac:spMkLst>
            <pc:docMk/>
            <pc:sldMk cId="3448358866" sldId="351"/>
            <ac:spMk id="45" creationId="{D8C3B056-9FC1-2393-3553-62D17254D727}"/>
          </ac:spMkLst>
        </pc:spChg>
        <pc:spChg chg="del">
          <ac:chgData name="Muhamad Haykal Hanif Gifari Ad" userId="7e0a8149-3e1a-49a1-a179-9081aa5480b5" providerId="ADAL" clId="{63E85831-4A51-457A-862D-180A72EE8F58}" dt="2024-01-17T11:46:53.616" v="1611" actId="478"/>
          <ac:spMkLst>
            <pc:docMk/>
            <pc:sldMk cId="3448358866" sldId="351"/>
            <ac:spMk id="46" creationId="{C714CD44-E6A5-BEB3-B266-5A57A9891C6A}"/>
          </ac:spMkLst>
        </pc:spChg>
        <pc:spChg chg="del">
          <ac:chgData name="Muhamad Haykal Hanif Gifari Ad" userId="7e0a8149-3e1a-49a1-a179-9081aa5480b5" providerId="ADAL" clId="{63E85831-4A51-457A-862D-180A72EE8F58}" dt="2024-01-17T11:46:53.616" v="1611" actId="478"/>
          <ac:spMkLst>
            <pc:docMk/>
            <pc:sldMk cId="3448358866" sldId="351"/>
            <ac:spMk id="47" creationId="{FDBD8915-4BC9-817A-027C-172154BC1CF3}"/>
          </ac:spMkLst>
        </pc:spChg>
        <pc:spChg chg="mod">
          <ac:chgData name="Muhamad Haykal Hanif Gifari Ad" userId="7e0a8149-3e1a-49a1-a179-9081aa5480b5" providerId="ADAL" clId="{63E85831-4A51-457A-862D-180A72EE8F58}" dt="2024-01-17T11:46:47.810" v="1610" actId="20577"/>
          <ac:spMkLst>
            <pc:docMk/>
            <pc:sldMk cId="3448358866" sldId="351"/>
            <ac:spMk id="48" creationId="{3E3C2F5D-D1E1-3D2A-3448-CB235420A2D6}"/>
          </ac:spMkLst>
        </pc:spChg>
        <pc:picChg chg="del">
          <ac:chgData name="Muhamad Haykal Hanif Gifari Ad" userId="7e0a8149-3e1a-49a1-a179-9081aa5480b5" providerId="ADAL" clId="{63E85831-4A51-457A-862D-180A72EE8F58}" dt="2024-01-17T11:46:53.616" v="1611" actId="478"/>
          <ac:picMkLst>
            <pc:docMk/>
            <pc:sldMk cId="3448358866" sldId="351"/>
            <ac:picMk id="9" creationId="{7570A6C0-488D-437D-3C41-EDB75E5524D8}"/>
          </ac:picMkLst>
        </pc:picChg>
        <pc:picChg chg="del">
          <ac:chgData name="Muhamad Haykal Hanif Gifari Ad" userId="7e0a8149-3e1a-49a1-a179-9081aa5480b5" providerId="ADAL" clId="{63E85831-4A51-457A-862D-180A72EE8F58}" dt="2024-01-17T11:46:53.616" v="1611" actId="478"/>
          <ac:picMkLst>
            <pc:docMk/>
            <pc:sldMk cId="3448358866" sldId="351"/>
            <ac:picMk id="31" creationId="{CD8AEE20-8FFE-83D7-A013-998511DA5F40}"/>
          </ac:picMkLst>
        </pc:picChg>
        <pc:picChg chg="add mod">
          <ac:chgData name="Muhamad Haykal Hanif Gifari Ad" userId="7e0a8149-3e1a-49a1-a179-9081aa5480b5" providerId="ADAL" clId="{63E85831-4A51-457A-862D-180A72EE8F58}" dt="2024-01-18T01:03:07.322" v="4443" actId="1076"/>
          <ac:picMkLst>
            <pc:docMk/>
            <pc:sldMk cId="3448358866" sldId="351"/>
            <ac:picMk id="2050" creationId="{1705C115-39B1-A8F1-3E14-E2C67B303C06}"/>
          </ac:picMkLst>
        </pc:picChg>
        <pc:picChg chg="add mod">
          <ac:chgData name="Muhamad Haykal Hanif Gifari Ad" userId="7e0a8149-3e1a-49a1-a179-9081aa5480b5" providerId="ADAL" clId="{63E85831-4A51-457A-862D-180A72EE8F58}" dt="2024-01-18T01:03:30.177" v="4449" actId="1076"/>
          <ac:picMkLst>
            <pc:docMk/>
            <pc:sldMk cId="3448358866" sldId="351"/>
            <ac:picMk id="2052" creationId="{7A81BFA4-C252-E3BC-529B-24C199A9DB9C}"/>
          </ac:picMkLst>
        </pc:picChg>
        <pc:picChg chg="add mod">
          <ac:chgData name="Muhamad Haykal Hanif Gifari Ad" userId="7e0a8149-3e1a-49a1-a179-9081aa5480b5" providerId="ADAL" clId="{63E85831-4A51-457A-862D-180A72EE8F58}" dt="2024-01-18T01:03:59.307" v="4455" actId="1076"/>
          <ac:picMkLst>
            <pc:docMk/>
            <pc:sldMk cId="3448358866" sldId="351"/>
            <ac:picMk id="2054" creationId="{5DD4B888-4966-519D-7878-CCB1892CD2B2}"/>
          </ac:picMkLst>
        </pc:picChg>
        <pc:picChg chg="del">
          <ac:chgData name="Muhamad Haykal Hanif Gifari Ad" userId="7e0a8149-3e1a-49a1-a179-9081aa5480b5" providerId="ADAL" clId="{63E85831-4A51-457A-862D-180A72EE8F58}" dt="2024-01-17T11:46:53.616" v="1611" actId="478"/>
          <ac:picMkLst>
            <pc:docMk/>
            <pc:sldMk cId="3448358866" sldId="351"/>
            <ac:picMk id="8194" creationId="{61B2AD2C-8545-FDC8-F3CC-BE083D7D48B8}"/>
          </ac:picMkLst>
        </pc:picChg>
      </pc:sldChg>
      <pc:sldChg chg="addSp delSp modSp new mod">
        <pc:chgData name="Muhamad Haykal Hanif Gifari Ad" userId="7e0a8149-3e1a-49a1-a179-9081aa5480b5" providerId="ADAL" clId="{63E85831-4A51-457A-862D-180A72EE8F58}" dt="2024-01-17T11:55:10.083" v="1679" actId="1076"/>
        <pc:sldMkLst>
          <pc:docMk/>
          <pc:sldMk cId="203408899" sldId="352"/>
        </pc:sldMkLst>
        <pc:spChg chg="del">
          <ac:chgData name="Muhamad Haykal Hanif Gifari Ad" userId="7e0a8149-3e1a-49a1-a179-9081aa5480b5" providerId="ADAL" clId="{63E85831-4A51-457A-862D-180A72EE8F58}" dt="2024-01-17T11:50:15.313" v="1632" actId="478"/>
          <ac:spMkLst>
            <pc:docMk/>
            <pc:sldMk cId="203408899" sldId="352"/>
            <ac:spMk id="2" creationId="{7A3403E9-E54C-B4D7-3770-9E00F6E2E145}"/>
          </ac:spMkLst>
        </pc:spChg>
        <pc:spChg chg="del">
          <ac:chgData name="Muhamad Haykal Hanif Gifari Ad" userId="7e0a8149-3e1a-49a1-a179-9081aa5480b5" providerId="ADAL" clId="{63E85831-4A51-457A-862D-180A72EE8F58}" dt="2024-01-17T11:50:15.313" v="1632" actId="478"/>
          <ac:spMkLst>
            <pc:docMk/>
            <pc:sldMk cId="203408899" sldId="352"/>
            <ac:spMk id="3" creationId="{85531F58-18C4-24B7-B990-18501C0F1CAB}"/>
          </ac:spMkLst>
        </pc:spChg>
        <pc:spChg chg="add mod">
          <ac:chgData name="Muhamad Haykal Hanif Gifari Ad" userId="7e0a8149-3e1a-49a1-a179-9081aa5480b5" providerId="ADAL" clId="{63E85831-4A51-457A-862D-180A72EE8F58}" dt="2024-01-17T11:51:11.562" v="1659" actId="403"/>
          <ac:spMkLst>
            <pc:docMk/>
            <pc:sldMk cId="203408899" sldId="352"/>
            <ac:spMk id="4" creationId="{8717F140-C519-7278-FC0C-67A79B6DC63D}"/>
          </ac:spMkLst>
        </pc:spChg>
        <pc:spChg chg="add mod">
          <ac:chgData name="Muhamad Haykal Hanif Gifari Ad" userId="7e0a8149-3e1a-49a1-a179-9081aa5480b5" providerId="ADAL" clId="{63E85831-4A51-457A-862D-180A72EE8F58}" dt="2024-01-17T11:53:16.696" v="1678" actId="20577"/>
          <ac:spMkLst>
            <pc:docMk/>
            <pc:sldMk cId="203408899" sldId="352"/>
            <ac:spMk id="5" creationId="{AA48BBEF-8644-048E-A16C-C9D6DA6A7E98}"/>
          </ac:spMkLst>
        </pc:spChg>
        <pc:picChg chg="add mod">
          <ac:chgData name="Muhamad Haykal Hanif Gifari Ad" userId="7e0a8149-3e1a-49a1-a179-9081aa5480b5" providerId="ADAL" clId="{63E85831-4A51-457A-862D-180A72EE8F58}" dt="2024-01-17T11:55:10.083" v="1679" actId="1076"/>
          <ac:picMkLst>
            <pc:docMk/>
            <pc:sldMk cId="203408899" sldId="352"/>
            <ac:picMk id="1026" creationId="{310BC43E-B6CC-6FF4-EF02-E6053E54230B}"/>
          </ac:picMkLst>
        </pc:picChg>
        <pc:picChg chg="add mod">
          <ac:chgData name="Muhamad Haykal Hanif Gifari Ad" userId="7e0a8149-3e1a-49a1-a179-9081aa5480b5" providerId="ADAL" clId="{63E85831-4A51-457A-862D-180A72EE8F58}" dt="2024-01-17T11:53:10.068" v="1665" actId="1076"/>
          <ac:picMkLst>
            <pc:docMk/>
            <pc:sldMk cId="203408899" sldId="352"/>
            <ac:picMk id="1028" creationId="{6988E916-E146-E440-0B6F-3EFA151FA111}"/>
          </ac:picMkLst>
        </pc:picChg>
      </pc:sldChg>
      <pc:sldChg chg="addSp delSp modSp add mod">
        <pc:chgData name="Muhamad Haykal Hanif Gifari Ad" userId="7e0a8149-3e1a-49a1-a179-9081aa5480b5" providerId="ADAL" clId="{63E85831-4A51-457A-862D-180A72EE8F58}" dt="2024-01-18T02:40:38.676" v="6996" actId="20577"/>
        <pc:sldMkLst>
          <pc:docMk/>
          <pc:sldMk cId="2808764132" sldId="353"/>
        </pc:sldMkLst>
        <pc:spChg chg="add del">
          <ac:chgData name="Muhamad Haykal Hanif Gifari Ad" userId="7e0a8149-3e1a-49a1-a179-9081aa5480b5" providerId="ADAL" clId="{63E85831-4A51-457A-862D-180A72EE8F58}" dt="2024-01-18T02:33:10.595" v="6871" actId="22"/>
          <ac:spMkLst>
            <pc:docMk/>
            <pc:sldMk cId="2808764132" sldId="353"/>
            <ac:spMk id="3" creationId="{872093DF-587E-7720-C6E7-B41888B312F1}"/>
          </ac:spMkLst>
        </pc:spChg>
        <pc:spChg chg="del">
          <ac:chgData name="Muhamad Haykal Hanif Gifari Ad" userId="7e0a8149-3e1a-49a1-a179-9081aa5480b5" providerId="ADAL" clId="{63E85831-4A51-457A-862D-180A72EE8F58}" dt="2024-01-18T02:30:57.954" v="6869" actId="478"/>
          <ac:spMkLst>
            <pc:docMk/>
            <pc:sldMk cId="2808764132" sldId="353"/>
            <ac:spMk id="4" creationId="{8717F140-C519-7278-FC0C-67A79B6DC63D}"/>
          </ac:spMkLst>
        </pc:spChg>
        <pc:spChg chg="del">
          <ac:chgData name="Muhamad Haykal Hanif Gifari Ad" userId="7e0a8149-3e1a-49a1-a179-9081aa5480b5" providerId="ADAL" clId="{63E85831-4A51-457A-862D-180A72EE8F58}" dt="2024-01-18T02:30:57.954" v="6869" actId="478"/>
          <ac:spMkLst>
            <pc:docMk/>
            <pc:sldMk cId="2808764132" sldId="353"/>
            <ac:spMk id="5" creationId="{AA48BBEF-8644-048E-A16C-C9D6DA6A7E98}"/>
          </ac:spMkLst>
        </pc:spChg>
        <pc:spChg chg="add del">
          <ac:chgData name="Muhamad Haykal Hanif Gifari Ad" userId="7e0a8149-3e1a-49a1-a179-9081aa5480b5" providerId="ADAL" clId="{63E85831-4A51-457A-862D-180A72EE8F58}" dt="2024-01-18T02:33:17.947" v="6873" actId="22"/>
          <ac:spMkLst>
            <pc:docMk/>
            <pc:sldMk cId="2808764132" sldId="353"/>
            <ac:spMk id="7" creationId="{9FBADCF4-85B3-DFF4-C906-82E5C61183D9}"/>
          </ac:spMkLst>
        </pc:spChg>
        <pc:spChg chg="add mod">
          <ac:chgData name="Muhamad Haykal Hanif Gifari Ad" userId="7e0a8149-3e1a-49a1-a179-9081aa5480b5" providerId="ADAL" clId="{63E85831-4A51-457A-862D-180A72EE8F58}" dt="2024-01-18T02:37:33.018" v="6924" actId="1037"/>
          <ac:spMkLst>
            <pc:docMk/>
            <pc:sldMk cId="2808764132" sldId="353"/>
            <ac:spMk id="22" creationId="{E9048D9F-77BE-2CE7-71ED-01DE18E41D4D}"/>
          </ac:spMkLst>
        </pc:spChg>
        <pc:spChg chg="add mod">
          <ac:chgData name="Muhamad Haykal Hanif Gifari Ad" userId="7e0a8149-3e1a-49a1-a179-9081aa5480b5" providerId="ADAL" clId="{63E85831-4A51-457A-862D-180A72EE8F58}" dt="2024-01-18T02:37:40.979" v="6928" actId="20577"/>
          <ac:spMkLst>
            <pc:docMk/>
            <pc:sldMk cId="2808764132" sldId="353"/>
            <ac:spMk id="23" creationId="{96A4AD52-CDD4-4FC3-C01E-9650E18B419C}"/>
          </ac:spMkLst>
        </pc:spChg>
        <pc:spChg chg="add mod">
          <ac:chgData name="Muhamad Haykal Hanif Gifari Ad" userId="7e0a8149-3e1a-49a1-a179-9081aa5480b5" providerId="ADAL" clId="{63E85831-4A51-457A-862D-180A72EE8F58}" dt="2024-01-18T02:37:49.894" v="6932" actId="20577"/>
          <ac:spMkLst>
            <pc:docMk/>
            <pc:sldMk cId="2808764132" sldId="353"/>
            <ac:spMk id="24" creationId="{A295155E-CDF3-32F8-D12F-C67C5F73566B}"/>
          </ac:spMkLst>
        </pc:spChg>
        <pc:spChg chg="add mod">
          <ac:chgData name="Muhamad Haykal Hanif Gifari Ad" userId="7e0a8149-3e1a-49a1-a179-9081aa5480b5" providerId="ADAL" clId="{63E85831-4A51-457A-862D-180A72EE8F58}" dt="2024-01-18T02:39:45.587" v="6958" actId="1076"/>
          <ac:spMkLst>
            <pc:docMk/>
            <pc:sldMk cId="2808764132" sldId="353"/>
            <ac:spMk id="31" creationId="{4A92CDE1-D6C9-5F87-7150-FC52C1CCD5B2}"/>
          </ac:spMkLst>
        </pc:spChg>
        <pc:spChg chg="add mod">
          <ac:chgData name="Muhamad Haykal Hanif Gifari Ad" userId="7e0a8149-3e1a-49a1-a179-9081aa5480b5" providerId="ADAL" clId="{63E85831-4A51-457A-862D-180A72EE8F58}" dt="2024-01-18T02:39:57.786" v="6962" actId="20577"/>
          <ac:spMkLst>
            <pc:docMk/>
            <pc:sldMk cId="2808764132" sldId="353"/>
            <ac:spMk id="32" creationId="{8C0EF4BF-1C45-1C73-AC32-B8DD22FE0500}"/>
          </ac:spMkLst>
        </pc:spChg>
        <pc:spChg chg="add mod">
          <ac:chgData name="Muhamad Haykal Hanif Gifari Ad" userId="7e0a8149-3e1a-49a1-a179-9081aa5480b5" providerId="ADAL" clId="{63E85831-4A51-457A-862D-180A72EE8F58}" dt="2024-01-18T02:40:09.560" v="6968" actId="20577"/>
          <ac:spMkLst>
            <pc:docMk/>
            <pc:sldMk cId="2808764132" sldId="353"/>
            <ac:spMk id="33" creationId="{D63069F9-2116-057D-8E5B-E7C9753BBB18}"/>
          </ac:spMkLst>
        </pc:spChg>
        <pc:spChg chg="add mod">
          <ac:chgData name="Muhamad Haykal Hanif Gifari Ad" userId="7e0a8149-3e1a-49a1-a179-9081aa5480b5" providerId="ADAL" clId="{63E85831-4A51-457A-862D-180A72EE8F58}" dt="2024-01-18T02:40:30.262" v="6989" actId="122"/>
          <ac:spMkLst>
            <pc:docMk/>
            <pc:sldMk cId="2808764132" sldId="353"/>
            <ac:spMk id="34" creationId="{1A1E4532-6E64-2E3D-9F5C-5F139788300A}"/>
          </ac:spMkLst>
        </pc:spChg>
        <pc:spChg chg="add mod">
          <ac:chgData name="Muhamad Haykal Hanif Gifari Ad" userId="7e0a8149-3e1a-49a1-a179-9081aa5480b5" providerId="ADAL" clId="{63E85831-4A51-457A-862D-180A72EE8F58}" dt="2024-01-18T02:40:38.676" v="6996" actId="20577"/>
          <ac:spMkLst>
            <pc:docMk/>
            <pc:sldMk cId="2808764132" sldId="353"/>
            <ac:spMk id="35" creationId="{EEC253D9-529F-1BD6-813D-53E01521687E}"/>
          </ac:spMkLst>
        </pc:spChg>
        <pc:picChg chg="add del mod">
          <ac:chgData name="Muhamad Haykal Hanif Gifari Ad" userId="7e0a8149-3e1a-49a1-a179-9081aa5480b5" providerId="ADAL" clId="{63E85831-4A51-457A-862D-180A72EE8F58}" dt="2024-01-18T02:34:09.108" v="6878" actId="478"/>
          <ac:picMkLst>
            <pc:docMk/>
            <pc:sldMk cId="2808764132" sldId="353"/>
            <ac:picMk id="9" creationId="{16766D61-9EFA-8492-FB15-D9A750A4D084}"/>
          </ac:picMkLst>
        </pc:picChg>
        <pc:picChg chg="add mod">
          <ac:chgData name="Muhamad Haykal Hanif Gifari Ad" userId="7e0a8149-3e1a-49a1-a179-9081aa5480b5" providerId="ADAL" clId="{63E85831-4A51-457A-862D-180A72EE8F58}" dt="2024-01-18T02:34:34.840" v="6881" actId="1076"/>
          <ac:picMkLst>
            <pc:docMk/>
            <pc:sldMk cId="2808764132" sldId="353"/>
            <ac:picMk id="11" creationId="{D6E48A53-75B7-9700-2BC4-A9C38FFEEF5F}"/>
          </ac:picMkLst>
        </pc:picChg>
        <pc:picChg chg="add mod">
          <ac:chgData name="Muhamad Haykal Hanif Gifari Ad" userId="7e0a8149-3e1a-49a1-a179-9081aa5480b5" providerId="ADAL" clId="{63E85831-4A51-457A-862D-180A72EE8F58}" dt="2024-01-18T02:37:02.437" v="6906" actId="1036"/>
          <ac:picMkLst>
            <pc:docMk/>
            <pc:sldMk cId="2808764132" sldId="353"/>
            <ac:picMk id="13" creationId="{AD4D292A-8236-D881-C197-809C4F7123B9}"/>
          </ac:picMkLst>
        </pc:picChg>
        <pc:picChg chg="add mod">
          <ac:chgData name="Muhamad Haykal Hanif Gifari Ad" userId="7e0a8149-3e1a-49a1-a179-9081aa5480b5" providerId="ADAL" clId="{63E85831-4A51-457A-862D-180A72EE8F58}" dt="2024-01-18T02:35:36.710" v="6886" actId="1076"/>
          <ac:picMkLst>
            <pc:docMk/>
            <pc:sldMk cId="2808764132" sldId="353"/>
            <ac:picMk id="15" creationId="{DDF47365-5FF2-6934-BE97-3148E5F72364}"/>
          </ac:picMkLst>
        </pc:picChg>
        <pc:picChg chg="add del mod">
          <ac:chgData name="Muhamad Haykal Hanif Gifari Ad" userId="7e0a8149-3e1a-49a1-a179-9081aa5480b5" providerId="ADAL" clId="{63E85831-4A51-457A-862D-180A72EE8F58}" dt="2024-01-18T02:35:56.544" v="6890" actId="478"/>
          <ac:picMkLst>
            <pc:docMk/>
            <pc:sldMk cId="2808764132" sldId="353"/>
            <ac:picMk id="17" creationId="{1652DC9D-DEB3-8E8F-7622-EDFB58339BE0}"/>
          </ac:picMkLst>
        </pc:picChg>
        <pc:picChg chg="add mod">
          <ac:chgData name="Muhamad Haykal Hanif Gifari Ad" userId="7e0a8149-3e1a-49a1-a179-9081aa5480b5" providerId="ADAL" clId="{63E85831-4A51-457A-862D-180A72EE8F58}" dt="2024-01-18T02:37:00.960" v="6904" actId="1038"/>
          <ac:picMkLst>
            <pc:docMk/>
            <pc:sldMk cId="2808764132" sldId="353"/>
            <ac:picMk id="19" creationId="{C770A020-7495-C8FF-F41F-187040C8CB07}"/>
          </ac:picMkLst>
        </pc:picChg>
        <pc:picChg chg="add mod">
          <ac:chgData name="Muhamad Haykal Hanif Gifari Ad" userId="7e0a8149-3e1a-49a1-a179-9081aa5480b5" providerId="ADAL" clId="{63E85831-4A51-457A-862D-180A72EE8F58}" dt="2024-01-18T02:36:59.109" v="6902" actId="1035"/>
          <ac:picMkLst>
            <pc:docMk/>
            <pc:sldMk cId="2808764132" sldId="353"/>
            <ac:picMk id="21" creationId="{FCD925BD-FFA7-06B2-69AF-AC22EA7FACC2}"/>
          </ac:picMkLst>
        </pc:picChg>
        <pc:picChg chg="add mod">
          <ac:chgData name="Muhamad Haykal Hanif Gifari Ad" userId="7e0a8149-3e1a-49a1-a179-9081aa5480b5" providerId="ADAL" clId="{63E85831-4A51-457A-862D-180A72EE8F58}" dt="2024-01-18T02:39:33.121" v="6954" actId="1035"/>
          <ac:picMkLst>
            <pc:docMk/>
            <pc:sldMk cId="2808764132" sldId="353"/>
            <ac:picMk id="26" creationId="{1CE234FC-7344-4F66-ACD2-A61C1752B7B5}"/>
          </ac:picMkLst>
        </pc:picChg>
        <pc:picChg chg="add mod">
          <ac:chgData name="Muhamad Haykal Hanif Gifari Ad" userId="7e0a8149-3e1a-49a1-a179-9081aa5480b5" providerId="ADAL" clId="{63E85831-4A51-457A-862D-180A72EE8F58}" dt="2024-01-18T02:39:33.121" v="6954" actId="1035"/>
          <ac:picMkLst>
            <pc:docMk/>
            <pc:sldMk cId="2808764132" sldId="353"/>
            <ac:picMk id="28" creationId="{29C90730-57A7-CDBC-5885-A3721A9F3F3F}"/>
          </ac:picMkLst>
        </pc:picChg>
        <pc:picChg chg="add mod">
          <ac:chgData name="Muhamad Haykal Hanif Gifari Ad" userId="7e0a8149-3e1a-49a1-a179-9081aa5480b5" providerId="ADAL" clId="{63E85831-4A51-457A-862D-180A72EE8F58}" dt="2024-01-18T02:39:34.909" v="6956" actId="1035"/>
          <ac:picMkLst>
            <pc:docMk/>
            <pc:sldMk cId="2808764132" sldId="353"/>
            <ac:picMk id="30" creationId="{BD1A4833-593C-9A64-A3B3-4A013C55EDD8}"/>
          </ac:picMkLst>
        </pc:picChg>
        <pc:picChg chg="del">
          <ac:chgData name="Muhamad Haykal Hanif Gifari Ad" userId="7e0a8149-3e1a-49a1-a179-9081aa5480b5" providerId="ADAL" clId="{63E85831-4A51-457A-862D-180A72EE8F58}" dt="2024-01-18T02:30:55.562" v="6868" actId="478"/>
          <ac:picMkLst>
            <pc:docMk/>
            <pc:sldMk cId="2808764132" sldId="353"/>
            <ac:picMk id="1026" creationId="{310BC43E-B6CC-6FF4-EF02-E6053E54230B}"/>
          </ac:picMkLst>
        </pc:picChg>
        <pc:picChg chg="del">
          <ac:chgData name="Muhamad Haykal Hanif Gifari Ad" userId="7e0a8149-3e1a-49a1-a179-9081aa5480b5" providerId="ADAL" clId="{63E85831-4A51-457A-862D-180A72EE8F58}" dt="2024-01-18T02:30:55.562" v="6868" actId="478"/>
          <ac:picMkLst>
            <pc:docMk/>
            <pc:sldMk cId="2808764132" sldId="353"/>
            <ac:picMk id="1028" creationId="{6988E916-E146-E440-0B6F-3EFA151FA111}"/>
          </ac:picMkLst>
        </pc:picChg>
      </pc:sldChg>
      <pc:sldChg chg="new">
        <pc:chgData name="Muhamad Haykal Hanif Gifari Ad" userId="7e0a8149-3e1a-49a1-a179-9081aa5480b5" providerId="ADAL" clId="{63E85831-4A51-457A-862D-180A72EE8F58}" dt="2024-01-18T07:17:12.293" v="7004" actId="680"/>
        <pc:sldMkLst>
          <pc:docMk/>
          <pc:sldMk cId="1584892440" sldId="35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E4058-2DF3-4EE9-9551-12A412F84BBF}" type="datetimeFigureOut">
              <a:rPr lang="en-ID" smtClean="0"/>
              <a:t>17/01/2024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23FB2-621F-4598-87BA-6C3D8705D8F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81176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23FB2-621F-4598-87BA-6C3D8705D8F4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2453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Bartlett beamforming adalah sebuah bentuk </a:t>
            </a:r>
            <a:r>
              <a:rPr lang="en-US" b="1" dirty="0"/>
              <a:t>d</a:t>
            </a:r>
            <a:r>
              <a:rPr lang="en-ID" b="1" i="0" dirty="0" err="1">
                <a:solidFill>
                  <a:srgbClr val="282828"/>
                </a:solidFill>
                <a:effectLst/>
                <a:latin typeface="Open Sans" pitchFamily="2" charset="0"/>
              </a:rPr>
              <a:t>elay</a:t>
            </a:r>
            <a:r>
              <a:rPr lang="en-ID" b="1" i="0" dirty="0">
                <a:solidFill>
                  <a:srgbClr val="282828"/>
                </a:solidFill>
                <a:effectLst/>
                <a:latin typeface="Open Sans" pitchFamily="2" charset="0"/>
              </a:rPr>
              <a:t>-and-Sum Beamforming, </a:t>
            </a:r>
            <a:r>
              <a:rPr lang="en-ID" b="0" i="0" dirty="0" err="1">
                <a:solidFill>
                  <a:srgbClr val="282828"/>
                </a:solidFill>
                <a:effectLst/>
                <a:latin typeface="Open Sans" pitchFamily="2" charset="0"/>
              </a:rPr>
              <a:t>ada</a:t>
            </a:r>
            <a:r>
              <a:rPr lang="en-ID" b="0" i="0" dirty="0">
                <a:solidFill>
                  <a:srgbClr val="282828"/>
                </a:solidFill>
                <a:effectLst/>
                <a:latin typeface="Open Sans" pitchFamily="2" charset="0"/>
              </a:rPr>
              <a:t> </a:t>
            </a:r>
            <a:r>
              <a:rPr lang="en-ID" b="0" i="0" dirty="0" err="1">
                <a:solidFill>
                  <a:srgbClr val="282828"/>
                </a:solidFill>
                <a:effectLst/>
                <a:latin typeface="Open Sans" pitchFamily="2" charset="0"/>
              </a:rPr>
              <a:t>berapa</a:t>
            </a:r>
            <a:r>
              <a:rPr lang="en-ID" b="0" i="0" dirty="0">
                <a:solidFill>
                  <a:srgbClr val="282828"/>
                </a:solidFill>
                <a:effectLst/>
                <a:latin typeface="Open Sans" pitchFamily="2" charset="0"/>
              </a:rPr>
              <a:t> </a:t>
            </a:r>
            <a:r>
              <a:rPr lang="en-ID" b="0" i="0" dirty="0" err="1">
                <a:solidFill>
                  <a:srgbClr val="282828"/>
                </a:solidFill>
                <a:effectLst/>
                <a:latin typeface="Open Sans" pitchFamily="2" charset="0"/>
              </a:rPr>
              <a:t>asumsi</a:t>
            </a:r>
            <a:r>
              <a:rPr lang="en-ID" b="0" i="0" dirty="0">
                <a:solidFill>
                  <a:srgbClr val="282828"/>
                </a:solidFill>
                <a:effectLst/>
                <a:latin typeface="Open Sans" pitchFamily="2" charset="0"/>
              </a:rPr>
              <a:t> yang </a:t>
            </a:r>
            <a:r>
              <a:rPr lang="en-ID" b="0" i="0" dirty="0" err="1">
                <a:solidFill>
                  <a:srgbClr val="282828"/>
                </a:solidFill>
                <a:effectLst/>
                <a:latin typeface="Open Sans" pitchFamily="2" charset="0"/>
              </a:rPr>
              <a:t>digunakan</a:t>
            </a:r>
            <a:endParaRPr lang="en-ID" b="0" i="0" dirty="0">
              <a:solidFill>
                <a:srgbClr val="282828"/>
              </a:solidFill>
              <a:effectLst/>
              <a:latin typeface="Open Sans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b="0" i="0" dirty="0">
                <a:solidFill>
                  <a:srgbClr val="282828"/>
                </a:solidFill>
                <a:effectLst/>
                <a:latin typeface="Open Sans" pitchFamily="2" charset="0"/>
              </a:rPr>
              <a:t>1. </a:t>
            </a:r>
            <a:r>
              <a:rPr lang="en-ID" b="0" i="0" dirty="0" err="1">
                <a:solidFill>
                  <a:srgbClr val="282828"/>
                </a:solidFill>
                <a:effectLst/>
                <a:latin typeface="Open Sans" pitchFamily="2" charset="0"/>
              </a:rPr>
              <a:t>Suara</a:t>
            </a:r>
            <a:r>
              <a:rPr lang="en-ID" b="0" i="0" dirty="0">
                <a:solidFill>
                  <a:srgbClr val="282828"/>
                </a:solidFill>
                <a:effectLst/>
                <a:latin typeface="Open Sans" pitchFamily="2" charset="0"/>
              </a:rPr>
              <a:t> </a:t>
            </a:r>
            <a:r>
              <a:rPr lang="en-ID" b="0" i="0" dirty="0" err="1">
                <a:solidFill>
                  <a:srgbClr val="282828"/>
                </a:solidFill>
                <a:effectLst/>
                <a:latin typeface="Open Sans" pitchFamily="2" charset="0"/>
              </a:rPr>
              <a:t>dari</a:t>
            </a:r>
            <a:r>
              <a:rPr lang="en-ID" b="0" i="0" dirty="0">
                <a:solidFill>
                  <a:srgbClr val="282828"/>
                </a:solidFill>
                <a:effectLst/>
                <a:latin typeface="Open Sans" pitchFamily="2" charset="0"/>
              </a:rPr>
              <a:t> </a:t>
            </a:r>
            <a:r>
              <a:rPr lang="en-ID" b="0" i="0" dirty="0" err="1">
                <a:solidFill>
                  <a:srgbClr val="282828"/>
                </a:solidFill>
                <a:effectLst/>
                <a:latin typeface="Open Sans" pitchFamily="2" charset="0"/>
              </a:rPr>
              <a:t>setiap</a:t>
            </a:r>
            <a:r>
              <a:rPr lang="en-ID" b="0" i="0" dirty="0">
                <a:solidFill>
                  <a:srgbClr val="282828"/>
                </a:solidFill>
                <a:effectLst/>
                <a:latin typeface="Open Sans" pitchFamily="2" charset="0"/>
              </a:rPr>
              <a:t> </a:t>
            </a:r>
            <a:r>
              <a:rPr lang="en-ID" b="0" i="0" dirty="0" err="1">
                <a:solidFill>
                  <a:srgbClr val="282828"/>
                </a:solidFill>
                <a:effectLst/>
                <a:latin typeface="Open Sans" pitchFamily="2" charset="0"/>
              </a:rPr>
              <a:t>sumber</a:t>
            </a:r>
            <a:r>
              <a:rPr lang="en-ID" b="0" i="0" dirty="0">
                <a:solidFill>
                  <a:srgbClr val="282828"/>
                </a:solidFill>
                <a:effectLst/>
                <a:latin typeface="Open Sans" pitchFamily="2" charset="0"/>
              </a:rPr>
              <a:t> </a:t>
            </a:r>
            <a:r>
              <a:rPr lang="en-ID" b="0" i="0" dirty="0" err="1">
                <a:solidFill>
                  <a:srgbClr val="282828"/>
                </a:solidFill>
                <a:effectLst/>
                <a:latin typeface="Open Sans" pitchFamily="2" charset="0"/>
              </a:rPr>
              <a:t>merambat</a:t>
            </a:r>
            <a:r>
              <a:rPr lang="en-ID" b="0" i="0" dirty="0">
                <a:solidFill>
                  <a:srgbClr val="282828"/>
                </a:solidFill>
                <a:effectLst/>
                <a:latin typeface="Open Sans" pitchFamily="2" charset="0"/>
              </a:rPr>
              <a:t> </a:t>
            </a:r>
            <a:r>
              <a:rPr lang="en-ID" b="0" i="0" dirty="0" err="1">
                <a:solidFill>
                  <a:srgbClr val="282828"/>
                </a:solidFill>
                <a:effectLst/>
                <a:latin typeface="Open Sans" pitchFamily="2" charset="0"/>
              </a:rPr>
              <a:t>ke</a:t>
            </a:r>
            <a:r>
              <a:rPr lang="en-ID" b="0" i="0" dirty="0">
                <a:solidFill>
                  <a:srgbClr val="282828"/>
                </a:solidFill>
                <a:effectLst/>
                <a:latin typeface="Open Sans" pitchFamily="2" charset="0"/>
              </a:rPr>
              <a:t> </a:t>
            </a:r>
            <a:r>
              <a:rPr lang="en-ID" b="0" i="0" dirty="0" err="1">
                <a:solidFill>
                  <a:srgbClr val="282828"/>
                </a:solidFill>
                <a:effectLst/>
                <a:latin typeface="Open Sans" pitchFamily="2" charset="0"/>
              </a:rPr>
              <a:t>setiap</a:t>
            </a:r>
            <a:r>
              <a:rPr lang="en-ID" b="0" i="0" dirty="0">
                <a:solidFill>
                  <a:srgbClr val="282828"/>
                </a:solidFill>
                <a:effectLst/>
                <a:latin typeface="Open Sans" pitchFamily="2" charset="0"/>
              </a:rPr>
              <a:t> </a:t>
            </a:r>
            <a:r>
              <a:rPr lang="en-ID" b="0" i="0" dirty="0" err="1">
                <a:solidFill>
                  <a:srgbClr val="282828"/>
                </a:solidFill>
                <a:effectLst/>
                <a:latin typeface="Open Sans" pitchFamily="2" charset="0"/>
              </a:rPr>
              <a:t>mikrofon</a:t>
            </a:r>
            <a:r>
              <a:rPr lang="en-ID" b="0" i="0" dirty="0">
                <a:solidFill>
                  <a:srgbClr val="282828"/>
                </a:solidFill>
                <a:effectLst/>
                <a:latin typeface="Open Sans" pitchFamily="2" charset="0"/>
              </a:rPr>
              <a:t> </a:t>
            </a:r>
            <a:r>
              <a:rPr lang="en-ID" b="0" i="0" dirty="0" err="1">
                <a:solidFill>
                  <a:srgbClr val="282828"/>
                </a:solidFill>
                <a:effectLst/>
                <a:latin typeface="Open Sans" pitchFamily="2" charset="0"/>
              </a:rPr>
              <a:t>melalui</a:t>
            </a:r>
            <a:r>
              <a:rPr lang="en-ID" b="0" i="0" dirty="0">
                <a:solidFill>
                  <a:srgbClr val="282828"/>
                </a:solidFill>
                <a:effectLst/>
                <a:latin typeface="Open Sans" pitchFamily="2" charset="0"/>
              </a:rPr>
              <a:t> </a:t>
            </a:r>
            <a:r>
              <a:rPr lang="en-ID" b="0" i="0" dirty="0" err="1">
                <a:solidFill>
                  <a:srgbClr val="282828"/>
                </a:solidFill>
                <a:effectLst/>
                <a:latin typeface="Open Sans" pitchFamily="2" charset="0"/>
              </a:rPr>
              <a:t>jalur</a:t>
            </a:r>
            <a:r>
              <a:rPr lang="en-ID" b="0" i="0" dirty="0">
                <a:solidFill>
                  <a:srgbClr val="282828"/>
                </a:solidFill>
                <a:effectLst/>
                <a:latin typeface="Open Sans" pitchFamily="2" charset="0"/>
              </a:rPr>
              <a:t> yang </a:t>
            </a:r>
            <a:r>
              <a:rPr lang="en-ID" b="0" i="0" dirty="0" err="1">
                <a:solidFill>
                  <a:srgbClr val="282828"/>
                </a:solidFill>
                <a:effectLst/>
                <a:latin typeface="Open Sans" pitchFamily="2" charset="0"/>
              </a:rPr>
              <a:t>berbeda</a:t>
            </a:r>
            <a:r>
              <a:rPr lang="en-ID" b="0" i="0" dirty="0">
                <a:solidFill>
                  <a:srgbClr val="282828"/>
                </a:solidFill>
                <a:effectLst/>
                <a:latin typeface="Open Sans" pitchFamily="2" charset="0"/>
              </a:rPr>
              <a:t>.</a:t>
            </a:r>
            <a:endParaRPr lang="en-US" b="0" i="0" dirty="0">
              <a:solidFill>
                <a:srgbClr val="282828"/>
              </a:solidFill>
              <a:effectLst/>
              <a:latin typeface="Open Sans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b="0" i="0" dirty="0">
                <a:solidFill>
                  <a:srgbClr val="282828"/>
                </a:solidFill>
                <a:effectLst/>
                <a:latin typeface="Open Sans" pitchFamily="2" charset="0"/>
              </a:rPr>
              <a:t>2. </a:t>
            </a:r>
            <a:r>
              <a:rPr lang="en-US" b="0" i="0" dirty="0" err="1">
                <a:solidFill>
                  <a:srgbClr val="282828"/>
                </a:solidFill>
                <a:effectLst/>
                <a:latin typeface="Open Sans" pitchFamily="2" charset="0"/>
              </a:rPr>
              <a:t>Sinyal</a:t>
            </a:r>
            <a:r>
              <a:rPr lang="en-US" b="0" i="0" dirty="0">
                <a:solidFill>
                  <a:srgbClr val="282828"/>
                </a:solidFill>
                <a:effectLst/>
                <a:latin typeface="Open Sans" pitchFamily="2" charset="0"/>
              </a:rPr>
              <a:t> yang </a:t>
            </a:r>
            <a:r>
              <a:rPr lang="en-US" b="0" i="0" dirty="0" err="1">
                <a:solidFill>
                  <a:srgbClr val="282828"/>
                </a:solidFill>
                <a:effectLst/>
                <a:latin typeface="Open Sans" pitchFamily="2" charset="0"/>
              </a:rPr>
              <a:t>ditangkap</a:t>
            </a:r>
            <a:r>
              <a:rPr lang="en-US" b="0" i="0" dirty="0">
                <a:solidFill>
                  <a:srgbClr val="282828"/>
                </a:solidFill>
                <a:effectLst/>
                <a:latin typeface="Open Sans" pitchFamily="2" charset="0"/>
              </a:rPr>
              <a:t> oleh </a:t>
            </a:r>
            <a:r>
              <a:rPr lang="en-US" b="0" i="0" dirty="0" err="1">
                <a:solidFill>
                  <a:srgbClr val="282828"/>
                </a:solidFill>
                <a:effectLst/>
                <a:latin typeface="Open Sans" pitchFamily="2" charset="0"/>
              </a:rPr>
              <a:t>mikrofon</a:t>
            </a:r>
            <a:r>
              <a:rPr lang="en-US" b="0" i="0" dirty="0">
                <a:solidFill>
                  <a:srgbClr val="282828"/>
                </a:solidFill>
                <a:effectLst/>
                <a:latin typeface="Open Sans" pitchFamily="2" charset="0"/>
              </a:rPr>
              <a:t> </a:t>
            </a:r>
            <a:r>
              <a:rPr lang="en-US" b="0" i="0" dirty="0" err="1">
                <a:solidFill>
                  <a:srgbClr val="282828"/>
                </a:solidFill>
                <a:effectLst/>
                <a:latin typeface="Open Sans" pitchFamily="2" charset="0"/>
              </a:rPr>
              <a:t>serupa</a:t>
            </a:r>
            <a:r>
              <a:rPr lang="en-US" b="0" i="0" dirty="0">
                <a:solidFill>
                  <a:srgbClr val="282828"/>
                </a:solidFill>
                <a:effectLst/>
                <a:latin typeface="Open Sans" pitchFamily="2" charset="0"/>
              </a:rPr>
              <a:t> dalam bentuk </a:t>
            </a:r>
            <a:r>
              <a:rPr lang="en-US" b="0" i="0" dirty="0" err="1">
                <a:solidFill>
                  <a:srgbClr val="282828"/>
                </a:solidFill>
                <a:effectLst/>
                <a:latin typeface="Open Sans" pitchFamily="2" charset="0"/>
              </a:rPr>
              <a:t>gelombang</a:t>
            </a:r>
            <a:r>
              <a:rPr lang="en-US" b="0" i="0" dirty="0">
                <a:solidFill>
                  <a:srgbClr val="282828"/>
                </a:solidFill>
                <a:effectLst/>
                <a:latin typeface="Open Sans" pitchFamily="2" charset="0"/>
              </a:rPr>
              <a:t>, </a:t>
            </a:r>
            <a:r>
              <a:rPr lang="en-US" b="0" i="0" dirty="0" err="1">
                <a:solidFill>
                  <a:srgbClr val="282828"/>
                </a:solidFill>
                <a:effectLst/>
                <a:latin typeface="Open Sans" pitchFamily="2" charset="0"/>
              </a:rPr>
              <a:t>namun</a:t>
            </a:r>
            <a:r>
              <a:rPr lang="en-US" b="0" i="0" dirty="0">
                <a:solidFill>
                  <a:srgbClr val="282828"/>
                </a:solidFill>
                <a:effectLst/>
                <a:latin typeface="Open Sans" pitchFamily="2" charset="0"/>
              </a:rPr>
              <a:t> </a:t>
            </a:r>
            <a:r>
              <a:rPr lang="en-US" b="0" i="0" dirty="0" err="1">
                <a:solidFill>
                  <a:srgbClr val="282828"/>
                </a:solidFill>
                <a:effectLst/>
                <a:latin typeface="Open Sans" pitchFamily="2" charset="0"/>
              </a:rPr>
              <a:t>menunjukkan</a:t>
            </a:r>
            <a:r>
              <a:rPr lang="en-US" b="0" i="0" dirty="0">
                <a:solidFill>
                  <a:srgbClr val="282828"/>
                </a:solidFill>
                <a:effectLst/>
                <a:latin typeface="Open Sans" pitchFamily="2" charset="0"/>
              </a:rPr>
              <a:t> </a:t>
            </a:r>
            <a:r>
              <a:rPr lang="en-US" b="0" i="0" dirty="0" err="1">
                <a:solidFill>
                  <a:srgbClr val="282828"/>
                </a:solidFill>
                <a:effectLst/>
                <a:latin typeface="Open Sans" pitchFamily="2" charset="0"/>
              </a:rPr>
              <a:t>penundaan</a:t>
            </a:r>
            <a:r>
              <a:rPr lang="en-US" b="0" i="0" dirty="0">
                <a:solidFill>
                  <a:srgbClr val="282828"/>
                </a:solidFill>
                <a:effectLst/>
                <a:latin typeface="Open Sans" pitchFamily="2" charset="0"/>
              </a:rPr>
              <a:t>(lag) dan </a:t>
            </a:r>
            <a:r>
              <a:rPr lang="en-US" b="0" i="0" dirty="0" err="1">
                <a:solidFill>
                  <a:srgbClr val="282828"/>
                </a:solidFill>
                <a:effectLst/>
                <a:latin typeface="Open Sans" pitchFamily="2" charset="0"/>
              </a:rPr>
              <a:t>fase</a:t>
            </a:r>
            <a:r>
              <a:rPr lang="en-US" b="0" i="0" dirty="0">
                <a:solidFill>
                  <a:srgbClr val="282828"/>
                </a:solidFill>
                <a:effectLst/>
                <a:latin typeface="Open Sans" pitchFamily="2" charset="0"/>
              </a:rPr>
              <a:t> yang </a:t>
            </a:r>
            <a:r>
              <a:rPr lang="en-US" b="0" i="0" dirty="0" err="1">
                <a:solidFill>
                  <a:srgbClr val="282828"/>
                </a:solidFill>
                <a:effectLst/>
                <a:latin typeface="Open Sans" pitchFamily="2" charset="0"/>
              </a:rPr>
              <a:t>berbeda</a:t>
            </a:r>
            <a:r>
              <a:rPr lang="en-US" b="0" i="0" dirty="0">
                <a:solidFill>
                  <a:srgbClr val="282828"/>
                </a:solidFill>
                <a:effectLst/>
                <a:latin typeface="Open Sans" pitchFamily="2" charset="0"/>
              </a:rPr>
              <a:t>. </a:t>
            </a:r>
            <a:r>
              <a:rPr lang="en-US" b="0" i="0" dirty="0" err="1">
                <a:solidFill>
                  <a:srgbClr val="282828"/>
                </a:solidFill>
                <a:effectLst/>
                <a:latin typeface="Open Sans" pitchFamily="2" charset="0"/>
              </a:rPr>
              <a:t>Keduanya</a:t>
            </a:r>
            <a:r>
              <a:rPr lang="en-US" b="0" i="0" dirty="0">
                <a:solidFill>
                  <a:srgbClr val="282828"/>
                </a:solidFill>
                <a:effectLst/>
                <a:latin typeface="Open Sans" pitchFamily="2" charset="0"/>
              </a:rPr>
              <a:t> </a:t>
            </a:r>
            <a:r>
              <a:rPr lang="en-US" b="0" i="0" dirty="0" err="1">
                <a:solidFill>
                  <a:srgbClr val="282828"/>
                </a:solidFill>
                <a:effectLst/>
                <a:latin typeface="Open Sans" pitchFamily="2" charset="0"/>
              </a:rPr>
              <a:t>sebanding</a:t>
            </a:r>
            <a:r>
              <a:rPr lang="en-US" b="0" i="0" dirty="0">
                <a:solidFill>
                  <a:srgbClr val="282828"/>
                </a:solidFill>
                <a:effectLst/>
                <a:latin typeface="Open Sans" pitchFamily="2" charset="0"/>
              </a:rPr>
              <a:t> dengan </a:t>
            </a:r>
            <a:r>
              <a:rPr lang="en-US" b="0" i="0" dirty="0" err="1">
                <a:solidFill>
                  <a:srgbClr val="282828"/>
                </a:solidFill>
                <a:effectLst/>
                <a:latin typeface="Open Sans" pitchFamily="2" charset="0"/>
              </a:rPr>
              <a:t>jarak</a:t>
            </a:r>
            <a:r>
              <a:rPr lang="en-US" b="0" i="0" dirty="0">
                <a:solidFill>
                  <a:srgbClr val="282828"/>
                </a:solidFill>
                <a:effectLst/>
                <a:latin typeface="Open Sans" pitchFamily="2" charset="0"/>
              </a:rPr>
              <a:t> yang </a:t>
            </a:r>
            <a:r>
              <a:rPr lang="en-US" b="0" i="0" dirty="0" err="1">
                <a:solidFill>
                  <a:srgbClr val="282828"/>
                </a:solidFill>
                <a:effectLst/>
                <a:latin typeface="Open Sans" pitchFamily="2" charset="0"/>
              </a:rPr>
              <a:t>ditempuh</a:t>
            </a:r>
            <a:r>
              <a:rPr lang="en-US" b="0" i="0" dirty="0">
                <a:solidFill>
                  <a:srgbClr val="282828"/>
                </a:solidFill>
                <a:effectLst/>
                <a:latin typeface="Open Sans" pitchFamily="2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b="0" i="0" dirty="0">
                <a:solidFill>
                  <a:srgbClr val="282828"/>
                </a:solidFill>
                <a:effectLst/>
                <a:latin typeface="Open Sans" pitchFamily="2" charset="0"/>
              </a:rPr>
              <a:t>3. </a:t>
            </a:r>
            <a:r>
              <a:rPr lang="en-ID" b="0" i="0" dirty="0" err="1">
                <a:solidFill>
                  <a:srgbClr val="282828"/>
                </a:solidFill>
                <a:effectLst/>
                <a:latin typeface="Open Sans" pitchFamily="2" charset="0"/>
              </a:rPr>
              <a:t>Sinyal</a:t>
            </a:r>
            <a:r>
              <a:rPr lang="en-ID" b="0" i="0" dirty="0">
                <a:solidFill>
                  <a:srgbClr val="282828"/>
                </a:solidFill>
                <a:effectLst/>
                <a:latin typeface="Open Sans" pitchFamily="2" charset="0"/>
              </a:rPr>
              <a:t> </a:t>
            </a:r>
            <a:r>
              <a:rPr lang="en-ID" b="0" i="0" dirty="0" err="1">
                <a:solidFill>
                  <a:srgbClr val="282828"/>
                </a:solidFill>
                <a:effectLst/>
                <a:latin typeface="Open Sans" pitchFamily="2" charset="0"/>
              </a:rPr>
              <a:t>setiap</a:t>
            </a:r>
            <a:r>
              <a:rPr lang="en-ID" b="0" i="0" dirty="0">
                <a:solidFill>
                  <a:srgbClr val="282828"/>
                </a:solidFill>
                <a:effectLst/>
                <a:latin typeface="Open Sans" pitchFamily="2" charset="0"/>
              </a:rPr>
              <a:t> </a:t>
            </a:r>
            <a:r>
              <a:rPr lang="en-ID" b="0" i="0" dirty="0" err="1">
                <a:solidFill>
                  <a:srgbClr val="282828"/>
                </a:solidFill>
                <a:effectLst/>
                <a:latin typeface="Open Sans" pitchFamily="2" charset="0"/>
              </a:rPr>
              <a:t>mikrofon</a:t>
            </a:r>
            <a:r>
              <a:rPr lang="en-ID" b="0" i="0" dirty="0">
                <a:solidFill>
                  <a:srgbClr val="282828"/>
                </a:solidFill>
                <a:effectLst/>
                <a:latin typeface="Open Sans" pitchFamily="2" charset="0"/>
              </a:rPr>
              <a:t> </a:t>
            </a:r>
            <a:r>
              <a:rPr lang="en-ID" b="0" i="0" dirty="0" err="1">
                <a:solidFill>
                  <a:srgbClr val="282828"/>
                </a:solidFill>
                <a:effectLst/>
                <a:latin typeface="Open Sans" pitchFamily="2" charset="0"/>
              </a:rPr>
              <a:t>digeser</a:t>
            </a:r>
            <a:r>
              <a:rPr lang="en-ID" b="0" i="0" dirty="0">
                <a:solidFill>
                  <a:srgbClr val="282828"/>
                </a:solidFill>
                <a:effectLst/>
                <a:latin typeface="Open Sans" pitchFamily="2" charset="0"/>
              </a:rPr>
              <a:t> </a:t>
            </a:r>
            <a:r>
              <a:rPr lang="en-ID" b="0" i="0" dirty="0" err="1">
                <a:solidFill>
                  <a:srgbClr val="282828"/>
                </a:solidFill>
                <a:effectLst/>
                <a:latin typeface="Open Sans" pitchFamily="2" charset="0"/>
              </a:rPr>
              <a:t>dengan</a:t>
            </a:r>
            <a:r>
              <a:rPr lang="en-ID" b="0" i="0" dirty="0">
                <a:solidFill>
                  <a:srgbClr val="282828"/>
                </a:solidFill>
                <a:effectLst/>
                <a:latin typeface="Open Sans" pitchFamily="2" charset="0"/>
              </a:rPr>
              <a:t> </a:t>
            </a:r>
            <a:r>
              <a:rPr lang="en-ID" b="0" i="0" dirty="0" err="1">
                <a:solidFill>
                  <a:srgbClr val="282828"/>
                </a:solidFill>
                <a:effectLst/>
                <a:latin typeface="Open Sans" pitchFamily="2" charset="0"/>
              </a:rPr>
              <a:t>perbedaan</a:t>
            </a:r>
            <a:r>
              <a:rPr lang="en-ID" b="0" i="0" dirty="0">
                <a:solidFill>
                  <a:srgbClr val="282828"/>
                </a:solidFill>
                <a:effectLst/>
                <a:latin typeface="Open Sans" pitchFamily="2" charset="0"/>
              </a:rPr>
              <a:t> runtime yang </a:t>
            </a:r>
            <a:r>
              <a:rPr lang="en-ID" b="0" i="0" dirty="0" err="1">
                <a:solidFill>
                  <a:srgbClr val="282828"/>
                </a:solidFill>
                <a:effectLst/>
                <a:latin typeface="Open Sans" pitchFamily="2" charset="0"/>
              </a:rPr>
              <a:t>sesuai</a:t>
            </a:r>
            <a:r>
              <a:rPr lang="en-ID" b="0" i="0" dirty="0">
                <a:solidFill>
                  <a:srgbClr val="282828"/>
                </a:solidFill>
                <a:effectLst/>
                <a:latin typeface="Open Sans" pitchFamily="2" charset="0"/>
              </a:rPr>
              <a:t>, </a:t>
            </a:r>
            <a:r>
              <a:rPr lang="en-ID" b="0" i="0" dirty="0" err="1">
                <a:solidFill>
                  <a:srgbClr val="282828"/>
                </a:solidFill>
                <a:effectLst/>
                <a:latin typeface="Open Sans" pitchFamily="2" charset="0"/>
              </a:rPr>
              <a:t>bergantung</a:t>
            </a:r>
            <a:r>
              <a:rPr lang="en-ID" b="0" i="0" dirty="0">
                <a:solidFill>
                  <a:srgbClr val="282828"/>
                </a:solidFill>
                <a:effectLst/>
                <a:latin typeface="Open Sans" pitchFamily="2" charset="0"/>
              </a:rPr>
              <a:t> pada </a:t>
            </a:r>
            <a:r>
              <a:rPr lang="en-ID" b="0" i="0" dirty="0" err="1">
                <a:solidFill>
                  <a:srgbClr val="282828"/>
                </a:solidFill>
                <a:effectLst/>
                <a:latin typeface="Open Sans" pitchFamily="2" charset="0"/>
              </a:rPr>
              <a:t>titik</a:t>
            </a:r>
            <a:r>
              <a:rPr lang="en-ID" b="0" i="0" dirty="0">
                <a:solidFill>
                  <a:srgbClr val="282828"/>
                </a:solidFill>
                <a:effectLst/>
                <a:latin typeface="Open Sans" pitchFamily="2" charset="0"/>
              </a:rPr>
              <a:t> </a:t>
            </a:r>
            <a:r>
              <a:rPr lang="en-ID" b="0" i="0" dirty="0" err="1">
                <a:solidFill>
                  <a:srgbClr val="282828"/>
                </a:solidFill>
                <a:effectLst/>
                <a:latin typeface="Open Sans" pitchFamily="2" charset="0"/>
              </a:rPr>
              <a:t>fokus</a:t>
            </a:r>
            <a:r>
              <a:rPr lang="en-ID" b="0" i="0" dirty="0">
                <a:solidFill>
                  <a:srgbClr val="282828"/>
                </a:solidFill>
                <a:effectLst/>
                <a:latin typeface="Open Sans" pitchFamily="2" charset="0"/>
              </a:rPr>
              <a:t>. </a:t>
            </a:r>
            <a:r>
              <a:rPr lang="en-ID" b="0" i="0" dirty="0" err="1">
                <a:solidFill>
                  <a:srgbClr val="282828"/>
                </a:solidFill>
                <a:effectLst/>
                <a:latin typeface="Open Sans" pitchFamily="2" charset="0"/>
              </a:rPr>
              <a:t>Akibatnya</a:t>
            </a:r>
            <a:r>
              <a:rPr lang="en-ID" b="0" i="0" dirty="0">
                <a:solidFill>
                  <a:srgbClr val="282828"/>
                </a:solidFill>
                <a:effectLst/>
                <a:latin typeface="Open Sans" pitchFamily="2" charset="0"/>
              </a:rPr>
              <a:t> </a:t>
            </a:r>
            <a:r>
              <a:rPr lang="en-ID" b="0" i="0" dirty="0" err="1">
                <a:solidFill>
                  <a:srgbClr val="282828"/>
                </a:solidFill>
                <a:effectLst/>
                <a:latin typeface="Open Sans" pitchFamily="2" charset="0"/>
              </a:rPr>
              <a:t>komponen</a:t>
            </a:r>
            <a:r>
              <a:rPr lang="en-ID" b="0" i="0" dirty="0">
                <a:solidFill>
                  <a:srgbClr val="282828"/>
                </a:solidFill>
                <a:effectLst/>
                <a:latin typeface="Open Sans" pitchFamily="2" charset="0"/>
              </a:rPr>
              <a:t> </a:t>
            </a:r>
            <a:r>
              <a:rPr lang="en-ID" b="0" i="0" dirty="0" err="1">
                <a:solidFill>
                  <a:srgbClr val="282828"/>
                </a:solidFill>
                <a:effectLst/>
                <a:latin typeface="Open Sans" pitchFamily="2" charset="0"/>
              </a:rPr>
              <a:t>sinyal</a:t>
            </a:r>
            <a:r>
              <a:rPr lang="en-ID" b="0" i="0" dirty="0">
                <a:solidFill>
                  <a:srgbClr val="282828"/>
                </a:solidFill>
                <a:effectLst/>
                <a:latin typeface="Open Sans" pitchFamily="2" charset="0"/>
              </a:rPr>
              <a:t> Anak Krakatau di </a:t>
            </a:r>
            <a:r>
              <a:rPr lang="en-ID" b="0" i="0" dirty="0" err="1">
                <a:solidFill>
                  <a:srgbClr val="282828"/>
                </a:solidFill>
                <a:effectLst/>
                <a:latin typeface="Open Sans" pitchFamily="2" charset="0"/>
              </a:rPr>
              <a:t>semua</a:t>
            </a:r>
            <a:r>
              <a:rPr lang="en-ID" b="0" i="0" dirty="0">
                <a:solidFill>
                  <a:srgbClr val="282828"/>
                </a:solidFill>
                <a:effectLst/>
                <a:latin typeface="Open Sans" pitchFamily="2" charset="0"/>
              </a:rPr>
              <a:t> </a:t>
            </a:r>
            <a:r>
              <a:rPr lang="en-ID" b="0" i="0" dirty="0" err="1">
                <a:solidFill>
                  <a:srgbClr val="282828"/>
                </a:solidFill>
                <a:effectLst/>
                <a:latin typeface="Open Sans" pitchFamily="2" charset="0"/>
              </a:rPr>
              <a:t>saluran</a:t>
            </a:r>
            <a:r>
              <a:rPr lang="en-ID" b="0" i="0" dirty="0">
                <a:solidFill>
                  <a:srgbClr val="282828"/>
                </a:solidFill>
                <a:effectLst/>
                <a:latin typeface="Open Sans" pitchFamily="2" charset="0"/>
              </a:rPr>
              <a:t> </a:t>
            </a:r>
            <a:r>
              <a:rPr lang="en-ID" b="0" i="0" dirty="0" err="1">
                <a:solidFill>
                  <a:srgbClr val="282828"/>
                </a:solidFill>
                <a:effectLst/>
                <a:latin typeface="Open Sans" pitchFamily="2" charset="0"/>
              </a:rPr>
              <a:t>berada</a:t>
            </a:r>
            <a:r>
              <a:rPr lang="en-ID" b="0" i="0" dirty="0">
                <a:solidFill>
                  <a:srgbClr val="282828"/>
                </a:solidFill>
                <a:effectLst/>
                <a:latin typeface="Open Sans" pitchFamily="2" charset="0"/>
              </a:rPr>
              <a:t> </a:t>
            </a:r>
            <a:r>
              <a:rPr lang="en-ID" b="0" i="0" dirty="0" err="1">
                <a:solidFill>
                  <a:srgbClr val="282828"/>
                </a:solidFill>
                <a:effectLst/>
                <a:latin typeface="Open Sans" pitchFamily="2" charset="0"/>
              </a:rPr>
              <a:t>dalam</a:t>
            </a:r>
            <a:r>
              <a:rPr lang="en-ID" b="0" i="0" dirty="0">
                <a:solidFill>
                  <a:srgbClr val="282828"/>
                </a:solidFill>
                <a:effectLst/>
                <a:latin typeface="Open Sans" pitchFamily="2" charset="0"/>
              </a:rPr>
              <a:t> </a:t>
            </a:r>
            <a:r>
              <a:rPr lang="en-ID" b="0" i="0" dirty="0" err="1">
                <a:solidFill>
                  <a:srgbClr val="282828"/>
                </a:solidFill>
                <a:effectLst/>
                <a:latin typeface="Open Sans" pitchFamily="2" charset="0"/>
              </a:rPr>
              <a:t>fase</a:t>
            </a:r>
            <a:r>
              <a:rPr lang="en-ID" b="0" i="0" dirty="0">
                <a:solidFill>
                  <a:srgbClr val="282828"/>
                </a:solidFill>
                <a:effectLst/>
                <a:latin typeface="Open Sans" pitchFamily="2" charset="0"/>
              </a:rPr>
              <a:t>, </a:t>
            </a:r>
            <a:r>
              <a:rPr lang="en-ID" b="0" i="0" dirty="0" err="1">
                <a:solidFill>
                  <a:srgbClr val="282828"/>
                </a:solidFill>
                <a:effectLst/>
                <a:latin typeface="Open Sans" pitchFamily="2" charset="0"/>
              </a:rPr>
              <a:t>sedangkan</a:t>
            </a:r>
            <a:r>
              <a:rPr lang="en-ID" b="0" i="0" dirty="0">
                <a:solidFill>
                  <a:srgbClr val="282828"/>
                </a:solidFill>
                <a:effectLst/>
                <a:latin typeface="Open Sans" pitchFamily="2" charset="0"/>
              </a:rPr>
              <a:t> </a:t>
            </a:r>
            <a:r>
              <a:rPr lang="en-ID" b="0" i="0" dirty="0" err="1">
                <a:solidFill>
                  <a:srgbClr val="282828"/>
                </a:solidFill>
                <a:effectLst/>
                <a:latin typeface="Open Sans" pitchFamily="2" charset="0"/>
              </a:rPr>
              <a:t>komponen</a:t>
            </a:r>
            <a:r>
              <a:rPr lang="en-ID" b="0" i="0" dirty="0">
                <a:solidFill>
                  <a:srgbClr val="282828"/>
                </a:solidFill>
                <a:effectLst/>
                <a:latin typeface="Open Sans" pitchFamily="2" charset="0"/>
              </a:rPr>
              <a:t> </a:t>
            </a:r>
            <a:r>
              <a:rPr lang="en-ID" b="0" i="0" dirty="0" err="1">
                <a:solidFill>
                  <a:srgbClr val="282828"/>
                </a:solidFill>
                <a:effectLst/>
                <a:latin typeface="Open Sans" pitchFamily="2" charset="0"/>
              </a:rPr>
              <a:t>sinyal</a:t>
            </a:r>
            <a:r>
              <a:rPr lang="en-ID" b="0" i="0" dirty="0">
                <a:solidFill>
                  <a:srgbClr val="282828"/>
                </a:solidFill>
                <a:effectLst/>
                <a:latin typeface="Open Sans" pitchFamily="2" charset="0"/>
              </a:rPr>
              <a:t> yang </a:t>
            </a:r>
            <a:r>
              <a:rPr lang="en-ID" b="0" i="0" dirty="0" err="1">
                <a:solidFill>
                  <a:srgbClr val="282828"/>
                </a:solidFill>
                <a:effectLst/>
                <a:latin typeface="Open Sans" pitchFamily="2" charset="0"/>
              </a:rPr>
              <a:t>berasal</a:t>
            </a:r>
            <a:r>
              <a:rPr lang="en-ID" b="0" i="0" dirty="0">
                <a:solidFill>
                  <a:srgbClr val="282828"/>
                </a:solidFill>
                <a:effectLst/>
                <a:latin typeface="Open Sans" pitchFamily="2" charset="0"/>
              </a:rPr>
              <a:t> </a:t>
            </a:r>
            <a:r>
              <a:rPr lang="en-ID" b="0" i="0" dirty="0" err="1">
                <a:solidFill>
                  <a:srgbClr val="282828"/>
                </a:solidFill>
                <a:effectLst/>
                <a:latin typeface="Open Sans" pitchFamily="2" charset="0"/>
              </a:rPr>
              <a:t>dari</a:t>
            </a:r>
            <a:r>
              <a:rPr lang="en-ID" b="0" i="0" dirty="0">
                <a:solidFill>
                  <a:srgbClr val="282828"/>
                </a:solidFill>
                <a:effectLst/>
                <a:latin typeface="Open Sans" pitchFamily="2" charset="0"/>
              </a:rPr>
              <a:t> Noise </a:t>
            </a:r>
            <a:r>
              <a:rPr lang="en-ID" b="0" i="0" dirty="0" err="1">
                <a:solidFill>
                  <a:srgbClr val="282828"/>
                </a:solidFill>
                <a:effectLst/>
                <a:latin typeface="Open Sans" pitchFamily="2" charset="0"/>
              </a:rPr>
              <a:t>berada</a:t>
            </a:r>
            <a:r>
              <a:rPr lang="en-ID" b="0" i="0" dirty="0">
                <a:solidFill>
                  <a:srgbClr val="282828"/>
                </a:solidFill>
                <a:effectLst/>
                <a:latin typeface="Open Sans" pitchFamily="2" charset="0"/>
              </a:rPr>
              <a:t> di </a:t>
            </a:r>
            <a:r>
              <a:rPr lang="en-ID" b="0" i="0" dirty="0" err="1">
                <a:solidFill>
                  <a:srgbClr val="282828"/>
                </a:solidFill>
                <a:effectLst/>
                <a:latin typeface="Open Sans" pitchFamily="2" charset="0"/>
              </a:rPr>
              <a:t>luar</a:t>
            </a:r>
            <a:r>
              <a:rPr lang="en-ID" b="0" i="0" dirty="0">
                <a:solidFill>
                  <a:srgbClr val="282828"/>
                </a:solidFill>
                <a:effectLst/>
                <a:latin typeface="Open Sans" pitchFamily="2" charset="0"/>
              </a:rPr>
              <a:t> </a:t>
            </a:r>
            <a:r>
              <a:rPr lang="en-ID" b="0" i="0" dirty="0" err="1">
                <a:solidFill>
                  <a:srgbClr val="282828"/>
                </a:solidFill>
                <a:effectLst/>
                <a:latin typeface="Open Sans" pitchFamily="2" charset="0"/>
              </a:rPr>
              <a:t>fase</a:t>
            </a:r>
            <a:r>
              <a:rPr lang="en-ID" b="0" i="0" dirty="0">
                <a:solidFill>
                  <a:srgbClr val="282828"/>
                </a:solidFill>
                <a:effectLst/>
                <a:latin typeface="Open Sans" pitchFamily="2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282828"/>
              </a:solidFill>
              <a:effectLst/>
              <a:latin typeface="Open Sans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82828"/>
                </a:solidFill>
                <a:effectLst/>
                <a:latin typeface="Open Sans" pitchFamily="2" charset="0"/>
              </a:rPr>
              <a:t>Dari Bartlett beamforming, </a:t>
            </a:r>
            <a:r>
              <a:rPr lang="en-US" b="0" i="0" dirty="0" err="1">
                <a:solidFill>
                  <a:srgbClr val="282828"/>
                </a:solidFill>
                <a:effectLst/>
                <a:latin typeface="Open Sans" pitchFamily="2" charset="0"/>
              </a:rPr>
              <a:t>kita</a:t>
            </a:r>
            <a:r>
              <a:rPr lang="en-US" b="0" i="0" dirty="0">
                <a:solidFill>
                  <a:srgbClr val="282828"/>
                </a:solidFill>
                <a:effectLst/>
                <a:latin typeface="Open Sans" pitchFamily="2" charset="0"/>
              </a:rPr>
              <a:t> </a:t>
            </a:r>
            <a:r>
              <a:rPr lang="en-US" b="0" i="0" dirty="0" err="1">
                <a:solidFill>
                  <a:srgbClr val="282828"/>
                </a:solidFill>
                <a:effectLst/>
                <a:latin typeface="Open Sans" pitchFamily="2" charset="0"/>
              </a:rPr>
              <a:t>mendapatkan</a:t>
            </a:r>
            <a:r>
              <a:rPr lang="en-US" b="0" i="0" dirty="0">
                <a:solidFill>
                  <a:srgbClr val="282828"/>
                </a:solidFill>
                <a:effectLst/>
                <a:latin typeface="Open Sans" pitchFamily="2" charset="0"/>
              </a:rPr>
              <a:t> 3 </a:t>
            </a:r>
            <a:r>
              <a:rPr lang="en-US" b="0" i="0" dirty="0" err="1">
                <a:solidFill>
                  <a:srgbClr val="282828"/>
                </a:solidFill>
                <a:effectLst/>
                <a:latin typeface="Open Sans" pitchFamily="2" charset="0"/>
              </a:rPr>
              <a:t>nilai</a:t>
            </a:r>
            <a:r>
              <a:rPr lang="en-US" b="0" i="0" dirty="0">
                <a:solidFill>
                  <a:srgbClr val="282828"/>
                </a:solidFill>
                <a:effectLst/>
                <a:latin typeface="Open Sans" pitchFamily="2" charset="0"/>
              </a:rPr>
              <a:t>: F-statistic, yang </a:t>
            </a:r>
            <a:r>
              <a:rPr lang="en-US" b="0" i="0" dirty="0" err="1">
                <a:solidFill>
                  <a:srgbClr val="282828"/>
                </a:solidFill>
                <a:effectLst/>
                <a:latin typeface="Open Sans" pitchFamily="2" charset="0"/>
              </a:rPr>
              <a:t>merupakan</a:t>
            </a:r>
            <a:r>
              <a:rPr lang="en-US" b="0" i="0" dirty="0">
                <a:solidFill>
                  <a:srgbClr val="282828"/>
                </a:solidFill>
                <a:effectLst/>
                <a:latin typeface="Open Sans" pitchFamily="2" charset="0"/>
              </a:rPr>
              <a:t> </a:t>
            </a:r>
            <a:r>
              <a:rPr lang="en-US" b="0" i="0" dirty="0" err="1">
                <a:solidFill>
                  <a:srgbClr val="282828"/>
                </a:solidFill>
                <a:effectLst/>
                <a:latin typeface="Open Sans" pitchFamily="2" charset="0"/>
              </a:rPr>
              <a:t>nilai</a:t>
            </a:r>
            <a:r>
              <a:rPr lang="en-US" b="0" i="0" dirty="0">
                <a:solidFill>
                  <a:srgbClr val="282828"/>
                </a:solidFill>
                <a:effectLst/>
                <a:latin typeface="Open Sans" pitchFamily="2" charset="0"/>
              </a:rPr>
              <a:t> </a:t>
            </a:r>
            <a:r>
              <a:rPr lang="en-US" b="0" i="0" dirty="0" err="1">
                <a:solidFill>
                  <a:srgbClr val="282828"/>
                </a:solidFill>
                <a:effectLst/>
                <a:latin typeface="Open Sans" pitchFamily="2" charset="0"/>
              </a:rPr>
              <a:t>dari</a:t>
            </a:r>
            <a:r>
              <a:rPr lang="en-US" b="0" i="0" dirty="0">
                <a:solidFill>
                  <a:srgbClr val="282828"/>
                </a:solidFill>
                <a:effectLst/>
                <a:latin typeface="Open Sans" pitchFamily="2" charset="0"/>
              </a:rPr>
              <a:t> Signal-to-Noise (</a:t>
            </a:r>
            <a:r>
              <a:rPr lang="en-US" sz="12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snr) power ratio, Trace Velocity, yang </a:t>
            </a:r>
            <a:r>
              <a:rPr lang="en-US" sz="12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diambil</a:t>
            </a:r>
            <a:r>
              <a:rPr lang="en-US" sz="12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en-US" sz="12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dari</a:t>
            </a:r>
            <a:r>
              <a:rPr lang="en-US" sz="12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slowness/time delay, dan juga </a:t>
            </a:r>
            <a:r>
              <a:rPr lang="en-US" sz="12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Backazimuth</a:t>
            </a:r>
            <a:r>
              <a:rPr lang="en-US" sz="12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, atau yang </a:t>
            </a:r>
            <a:r>
              <a:rPr lang="en-US" sz="12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kita</a:t>
            </a:r>
            <a:r>
              <a:rPr lang="en-US" sz="12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en-US" sz="12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katakan</a:t>
            </a:r>
            <a:r>
              <a:rPr lang="en-US" sz="12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sebagai angle of arrival. </a:t>
            </a:r>
            <a:endParaRPr lang="en-ID" b="1" i="0" dirty="0">
              <a:solidFill>
                <a:srgbClr val="282828"/>
              </a:solidFill>
              <a:effectLst/>
              <a:latin typeface="Open Sans" pitchFamily="2" charset="0"/>
            </a:endParaRP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23FB2-621F-4598-87BA-6C3D8705D8F4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98677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 statistic, yang </a:t>
            </a:r>
            <a:r>
              <a:rPr lang="en-US" dirty="0" err="1"/>
              <a:t>dikalkulasi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Bartlett Beamforming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dipakai</a:t>
            </a:r>
            <a:r>
              <a:rPr lang="en-US" dirty="0"/>
              <a:t> dalam Adaptive F-Detector untuk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segmen-segmen</a:t>
            </a:r>
            <a:r>
              <a:rPr lang="en-US" dirty="0"/>
              <a:t> yang </a:t>
            </a:r>
            <a:r>
              <a:rPr lang="en-US" dirty="0" err="1"/>
              <a:t>dianggap</a:t>
            </a:r>
            <a:r>
              <a:rPr lang="en-US" dirty="0"/>
              <a:t> relevan dalam </a:t>
            </a:r>
            <a:r>
              <a:rPr lang="en-US" dirty="0" err="1"/>
              <a:t>observasi</a:t>
            </a:r>
            <a:r>
              <a:rPr lang="en-US" dirty="0"/>
              <a:t>,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23FB2-621F-4598-87BA-6C3D8705D8F4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40419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23FB2-621F-4598-87BA-6C3D8705D8F4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920985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23FB2-621F-4598-87BA-6C3D8705D8F4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72794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Noise adalah masalah </a:t>
            </a:r>
            <a:r>
              <a:rPr lang="en-US" dirty="0" err="1"/>
              <a:t>utama</a:t>
            </a:r>
            <a:r>
              <a:rPr lang="en-US" dirty="0"/>
              <a:t> dalam array processing. Walaupun </a:t>
            </a:r>
            <a:r>
              <a:rPr lang="en-US" dirty="0" err="1"/>
              <a:t>kita</a:t>
            </a:r>
            <a:r>
              <a:rPr lang="en-US" dirty="0"/>
              <a:t> sudah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dirty="0" err="1"/>
              <a:t>segmen-segmen</a:t>
            </a:r>
            <a:r>
              <a:rPr lang="en-US" dirty="0"/>
              <a:t> yang </a:t>
            </a:r>
            <a:r>
              <a:rPr lang="en-US" dirty="0" err="1"/>
              <a:t>dianggap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relevansi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aktivitas</a:t>
            </a:r>
            <a:r>
              <a:rPr lang="en-US" dirty="0"/>
              <a:t> </a:t>
            </a:r>
            <a:r>
              <a:rPr lang="en-US" dirty="0" err="1"/>
              <a:t>anak</a:t>
            </a:r>
            <a:r>
              <a:rPr lang="en-US" dirty="0"/>
              <a:t> Krakatau, </a:t>
            </a:r>
            <a:r>
              <a:rPr lang="en-US" dirty="0" err="1"/>
              <a:t>hal</a:t>
            </a:r>
            <a:r>
              <a:rPr lang="en-US" dirty="0"/>
              <a:t> tersebut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menihilkan</a:t>
            </a:r>
            <a:r>
              <a:rPr lang="en-US" dirty="0"/>
              <a:t> adanya noise yang dapat </a:t>
            </a:r>
            <a:r>
              <a:rPr lang="en-US" dirty="0" err="1"/>
              <a:t>menggangu</a:t>
            </a:r>
            <a:r>
              <a:rPr lang="en-US" dirty="0"/>
              <a:t> processing </a:t>
            </a:r>
            <a:r>
              <a:rPr lang="en-US" dirty="0" err="1"/>
              <a:t>selanjutnya</a:t>
            </a:r>
            <a:r>
              <a:rPr lang="en-US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dirty="0" err="1"/>
              <a:t>Mengambil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Adaptive F-Detector, kami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Laslo’s</a:t>
            </a:r>
            <a:r>
              <a:rPr lang="en-ID" dirty="0"/>
              <a:t> Best beam method, yang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menggabungkan</a:t>
            </a:r>
            <a:r>
              <a:rPr lang="en-ID" dirty="0"/>
              <a:t> ke-8 </a:t>
            </a:r>
            <a:r>
              <a:rPr lang="en-ID" dirty="0" err="1"/>
              <a:t>sinyal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 </a:t>
            </a:r>
            <a:r>
              <a:rPr lang="en-ID" dirty="0" err="1"/>
              <a:t>berdasarkan</a:t>
            </a:r>
            <a:r>
              <a:rPr lang="en-ID" dirty="0"/>
              <a:t> trace velocity dan juga </a:t>
            </a:r>
            <a:r>
              <a:rPr lang="en-ID" dirty="0" err="1"/>
              <a:t>backazimuth</a:t>
            </a:r>
            <a:r>
              <a:rPr lang="en-ID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23FB2-621F-4598-87BA-6C3D8705D8F4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161562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23FB2-621F-4598-87BA-6C3D8705D8F4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929584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23FB2-621F-4598-87BA-6C3D8705D8F4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07501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b="0" i="0" dirty="0">
                <a:solidFill>
                  <a:srgbClr val="242424"/>
                </a:solidFill>
                <a:effectLst/>
                <a:latin typeface="source-serif-pro"/>
              </a:rPr>
              <a:t>Autoencoder model neural network yang </a:t>
            </a:r>
            <a:r>
              <a:rPr lang="en-ID" b="0" i="0" dirty="0" err="1">
                <a:solidFill>
                  <a:srgbClr val="242424"/>
                </a:solidFill>
                <a:effectLst/>
                <a:latin typeface="source-serif-pro"/>
              </a:rPr>
              <a:t>mempelajari</a:t>
            </a:r>
            <a:r>
              <a:rPr lang="en-ID" b="0" i="0" dirty="0">
                <a:solidFill>
                  <a:srgbClr val="242424"/>
                </a:solidFill>
                <a:effectLst/>
                <a:latin typeface="source-serif-pro"/>
              </a:rPr>
              <a:t> data input dan </a:t>
            </a:r>
            <a:r>
              <a:rPr lang="en-ID" b="0" i="0" dirty="0" err="1">
                <a:solidFill>
                  <a:srgbClr val="242424"/>
                </a:solidFill>
                <a:effectLst/>
                <a:latin typeface="source-serif-pro"/>
              </a:rPr>
              <a:t>berusaha</a:t>
            </a:r>
            <a:r>
              <a:rPr lang="en-ID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n-ID" b="0" i="0" dirty="0" err="1">
                <a:solidFill>
                  <a:srgbClr val="242424"/>
                </a:solidFill>
                <a:effectLst/>
                <a:latin typeface="source-serif-pro"/>
              </a:rPr>
              <a:t>untuk</a:t>
            </a:r>
            <a:r>
              <a:rPr lang="en-ID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n-ID" b="0" i="0" dirty="0" err="1">
                <a:solidFill>
                  <a:srgbClr val="242424"/>
                </a:solidFill>
                <a:effectLst/>
                <a:latin typeface="source-serif-pro"/>
              </a:rPr>
              <a:t>melakukan</a:t>
            </a:r>
            <a:r>
              <a:rPr lang="en-ID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n-ID" b="0" i="0" dirty="0" err="1">
                <a:solidFill>
                  <a:srgbClr val="242424"/>
                </a:solidFill>
                <a:effectLst/>
                <a:latin typeface="source-serif-pro"/>
              </a:rPr>
              <a:t>rekonstruksi</a:t>
            </a:r>
            <a:r>
              <a:rPr lang="en-ID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n-ID" b="0" i="0" dirty="0" err="1">
                <a:solidFill>
                  <a:srgbClr val="242424"/>
                </a:solidFill>
                <a:effectLst/>
                <a:latin typeface="source-serif-pro"/>
              </a:rPr>
              <a:t>terhadap</a:t>
            </a:r>
            <a:r>
              <a:rPr lang="en-ID" b="0" i="0" dirty="0">
                <a:solidFill>
                  <a:srgbClr val="242424"/>
                </a:solidFill>
                <a:effectLst/>
                <a:latin typeface="source-serif-pro"/>
              </a:rPr>
              <a:t> data input </a:t>
            </a:r>
            <a:r>
              <a:rPr lang="en-ID" b="0" i="0" dirty="0" err="1">
                <a:solidFill>
                  <a:srgbClr val="242424"/>
                </a:solidFill>
                <a:effectLst/>
                <a:latin typeface="source-serif-pro"/>
              </a:rPr>
              <a:t>tersebut</a:t>
            </a:r>
            <a:r>
              <a:rPr lang="en-ID" b="0" i="0" dirty="0">
                <a:solidFill>
                  <a:srgbClr val="242424"/>
                </a:solidFill>
                <a:effectLst/>
                <a:latin typeface="source-serif-pro"/>
              </a:rPr>
              <a:t> pada output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b="0" i="0" dirty="0">
                <a:solidFill>
                  <a:srgbClr val="242424"/>
                </a:solidFill>
                <a:effectLst/>
                <a:latin typeface="source-serif-pro"/>
              </a:rPr>
              <a:t>Autoencoder </a:t>
            </a:r>
            <a:r>
              <a:rPr lang="en-ID" b="0" i="0" dirty="0" err="1">
                <a:solidFill>
                  <a:srgbClr val="242424"/>
                </a:solidFill>
                <a:effectLst/>
                <a:latin typeface="source-serif-pro"/>
              </a:rPr>
              <a:t>biasa</a:t>
            </a:r>
            <a:r>
              <a:rPr lang="en-ID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n-ID" b="0" i="0" dirty="0" err="1">
                <a:solidFill>
                  <a:srgbClr val="242424"/>
                </a:solidFill>
                <a:effectLst/>
                <a:latin typeface="source-serif-pro"/>
              </a:rPr>
              <a:t>digunakan</a:t>
            </a:r>
            <a:r>
              <a:rPr lang="en-ID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n-ID" b="0" i="0" dirty="0" err="1">
                <a:solidFill>
                  <a:srgbClr val="242424"/>
                </a:solidFill>
                <a:effectLst/>
                <a:latin typeface="source-serif-pro"/>
              </a:rPr>
              <a:t>untuk</a:t>
            </a:r>
            <a:r>
              <a:rPr lang="en-ID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n-ID" b="0" i="0" dirty="0" err="1">
                <a:solidFill>
                  <a:srgbClr val="242424"/>
                </a:solidFill>
                <a:effectLst/>
                <a:latin typeface="source-serif-pro"/>
              </a:rPr>
              <a:t>mengurangi</a:t>
            </a:r>
            <a:r>
              <a:rPr lang="en-ID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n-ID" b="0" i="0" dirty="0" err="1">
                <a:solidFill>
                  <a:srgbClr val="242424"/>
                </a:solidFill>
                <a:effectLst/>
                <a:latin typeface="source-serif-pro"/>
              </a:rPr>
              <a:t>dimensi</a:t>
            </a:r>
            <a:r>
              <a:rPr lang="en-ID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n-ID" b="0" i="0" dirty="0" err="1">
                <a:solidFill>
                  <a:srgbClr val="242424"/>
                </a:solidFill>
                <a:effectLst/>
                <a:latin typeface="source-serif-pro"/>
              </a:rPr>
              <a:t>dari</a:t>
            </a:r>
            <a:r>
              <a:rPr lang="en-ID" b="0" i="0" dirty="0">
                <a:solidFill>
                  <a:srgbClr val="242424"/>
                </a:solidFill>
                <a:effectLst/>
                <a:latin typeface="source-serif-pro"/>
              </a:rPr>
              <a:t> features (Dimensionality Reduction).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b="0" i="0" dirty="0">
                <a:solidFill>
                  <a:srgbClr val="242424"/>
                </a:solidFill>
                <a:effectLst/>
                <a:latin typeface="source-serif-pro"/>
              </a:rPr>
              <a:t>Autoencoder </a:t>
            </a:r>
            <a:r>
              <a:rPr lang="en-ID" b="0" i="0" dirty="0" err="1">
                <a:solidFill>
                  <a:srgbClr val="242424"/>
                </a:solidFill>
                <a:effectLst/>
                <a:latin typeface="source-serif-pro"/>
              </a:rPr>
              <a:t>terdiri</a:t>
            </a:r>
            <a:r>
              <a:rPr lang="en-ID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n-ID" b="0" i="0" dirty="0" err="1">
                <a:solidFill>
                  <a:srgbClr val="242424"/>
                </a:solidFill>
                <a:effectLst/>
                <a:latin typeface="source-serif-pro"/>
              </a:rPr>
              <a:t>dari</a:t>
            </a:r>
            <a:r>
              <a:rPr lang="en-ID" b="0" i="0" dirty="0">
                <a:solidFill>
                  <a:srgbClr val="242424"/>
                </a:solidFill>
                <a:effectLst/>
                <a:latin typeface="source-serif-pro"/>
              </a:rPr>
              <a:t> dua </a:t>
            </a:r>
            <a:r>
              <a:rPr lang="en-ID" b="0" i="0" dirty="0" err="1">
                <a:solidFill>
                  <a:srgbClr val="242424"/>
                </a:solidFill>
                <a:effectLst/>
                <a:latin typeface="source-serif-pro"/>
              </a:rPr>
              <a:t>bagian</a:t>
            </a:r>
            <a:r>
              <a:rPr lang="en-ID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n-ID" b="0" i="0" dirty="0" err="1">
                <a:solidFill>
                  <a:srgbClr val="242424"/>
                </a:solidFill>
                <a:effectLst/>
                <a:latin typeface="source-serif-pro"/>
              </a:rPr>
              <a:t>utama</a:t>
            </a:r>
            <a:r>
              <a:rPr lang="en-ID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n-ID" b="0" i="0" dirty="0" err="1">
                <a:solidFill>
                  <a:srgbClr val="242424"/>
                </a:solidFill>
                <a:effectLst/>
                <a:latin typeface="source-serif-pro"/>
              </a:rPr>
              <a:t>yaitu</a:t>
            </a:r>
            <a:r>
              <a:rPr lang="en-ID" b="0" i="0" dirty="0">
                <a:solidFill>
                  <a:srgbClr val="242424"/>
                </a:solidFill>
                <a:effectLst/>
                <a:latin typeface="source-serif-pro"/>
              </a:rPr>
              <a:t> encoder dan decoder. </a:t>
            </a:r>
            <a:r>
              <a:rPr lang="en-ID" b="0" i="0" dirty="0" err="1">
                <a:solidFill>
                  <a:srgbClr val="242424"/>
                </a:solidFill>
                <a:effectLst/>
                <a:latin typeface="source-serif-pro"/>
              </a:rPr>
              <a:t>Diantara</a:t>
            </a:r>
            <a:r>
              <a:rPr lang="en-ID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n-ID" b="0" i="0" dirty="0" err="1">
                <a:solidFill>
                  <a:srgbClr val="242424"/>
                </a:solidFill>
                <a:effectLst/>
                <a:latin typeface="source-serif-pro"/>
              </a:rPr>
              <a:t>keduanya</a:t>
            </a:r>
            <a:r>
              <a:rPr lang="en-ID" b="0" i="0" dirty="0">
                <a:solidFill>
                  <a:srgbClr val="242424"/>
                </a:solidFill>
                <a:effectLst/>
                <a:latin typeface="source-serif-pro"/>
              </a:rPr>
              <a:t>, </a:t>
            </a:r>
            <a:r>
              <a:rPr lang="en-ID" b="0" i="0" dirty="0" err="1">
                <a:solidFill>
                  <a:srgbClr val="242424"/>
                </a:solidFill>
                <a:effectLst/>
                <a:latin typeface="source-serif-pro"/>
              </a:rPr>
              <a:t>ada</a:t>
            </a:r>
            <a:r>
              <a:rPr lang="en-ID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n-ID" b="0" i="0" dirty="0" err="1">
                <a:solidFill>
                  <a:srgbClr val="242424"/>
                </a:solidFill>
                <a:effectLst/>
                <a:latin typeface="source-serif-pro"/>
              </a:rPr>
              <a:t>sebuah</a:t>
            </a:r>
            <a:r>
              <a:rPr lang="en-ID" b="0" i="0" dirty="0">
                <a:solidFill>
                  <a:srgbClr val="242424"/>
                </a:solidFill>
                <a:effectLst/>
                <a:latin typeface="source-serif-pro"/>
              </a:rPr>
              <a:t> latent space </a:t>
            </a:r>
            <a:r>
              <a:rPr lang="en-ID" b="0" i="0" dirty="0" err="1">
                <a:solidFill>
                  <a:srgbClr val="242424"/>
                </a:solidFill>
                <a:effectLst/>
                <a:latin typeface="source-serif-pro"/>
              </a:rPr>
              <a:t>atau</a:t>
            </a:r>
            <a:r>
              <a:rPr lang="en-ID" b="0" i="0" dirty="0">
                <a:solidFill>
                  <a:srgbClr val="242424"/>
                </a:solidFill>
                <a:effectLst/>
                <a:latin typeface="source-serif-pro"/>
              </a:rPr>
              <a:t> “encoded result” </a:t>
            </a:r>
            <a:r>
              <a:rPr lang="en-ID" b="0" i="0" dirty="0" err="1">
                <a:solidFill>
                  <a:srgbClr val="242424"/>
                </a:solidFill>
                <a:effectLst/>
                <a:latin typeface="source-serif-pro"/>
              </a:rPr>
              <a:t>dimana</a:t>
            </a:r>
            <a:r>
              <a:rPr lang="en-ID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n-ID" b="0" i="0" dirty="0" err="1">
                <a:solidFill>
                  <a:srgbClr val="242424"/>
                </a:solidFill>
                <a:effectLst/>
                <a:latin typeface="source-serif-pro"/>
              </a:rPr>
              <a:t>merupakan</a:t>
            </a:r>
            <a:r>
              <a:rPr lang="en-ID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n-ID" b="0" i="0" dirty="0" err="1">
                <a:solidFill>
                  <a:srgbClr val="242424"/>
                </a:solidFill>
                <a:effectLst/>
                <a:latin typeface="source-serif-pro"/>
              </a:rPr>
              <a:t>jumlah</a:t>
            </a:r>
            <a:r>
              <a:rPr lang="en-ID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n-ID" b="0" i="0" dirty="0" err="1">
                <a:solidFill>
                  <a:srgbClr val="242424"/>
                </a:solidFill>
                <a:effectLst/>
                <a:latin typeface="source-serif-pro"/>
              </a:rPr>
              <a:t>dimensi</a:t>
            </a:r>
            <a:r>
              <a:rPr lang="en-ID" b="0" i="0" dirty="0">
                <a:solidFill>
                  <a:srgbClr val="242424"/>
                </a:solidFill>
                <a:effectLst/>
                <a:latin typeface="source-serif-pro"/>
              </a:rPr>
              <a:t> yang </a:t>
            </a:r>
            <a:r>
              <a:rPr lang="en-ID" b="0" i="0" dirty="0" err="1">
                <a:solidFill>
                  <a:srgbClr val="242424"/>
                </a:solidFill>
                <a:effectLst/>
                <a:latin typeface="source-serif-pro"/>
              </a:rPr>
              <a:t>kita</a:t>
            </a:r>
            <a:r>
              <a:rPr lang="en-ID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n-ID" b="0" i="0" dirty="0" err="1">
                <a:solidFill>
                  <a:srgbClr val="242424"/>
                </a:solidFill>
                <a:effectLst/>
                <a:latin typeface="source-serif-pro"/>
              </a:rPr>
              <a:t>harapkan</a:t>
            </a:r>
            <a:r>
              <a:rPr lang="en-ID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n-ID" b="0" i="0" dirty="0" err="1">
                <a:solidFill>
                  <a:srgbClr val="242424"/>
                </a:solidFill>
                <a:effectLst/>
                <a:latin typeface="source-serif-pro"/>
              </a:rPr>
              <a:t>untuk</a:t>
            </a:r>
            <a:r>
              <a:rPr lang="en-ID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n-ID" b="0" i="0" dirty="0" err="1">
                <a:solidFill>
                  <a:srgbClr val="242424"/>
                </a:solidFill>
                <a:effectLst/>
                <a:latin typeface="source-serif-pro"/>
              </a:rPr>
              <a:t>mengurangi</a:t>
            </a:r>
            <a:r>
              <a:rPr lang="en-ID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n-ID" b="0" i="0" dirty="0" err="1">
                <a:solidFill>
                  <a:srgbClr val="242424"/>
                </a:solidFill>
                <a:effectLst/>
                <a:latin typeface="source-serif-pro"/>
              </a:rPr>
              <a:t>dimensi</a:t>
            </a:r>
            <a:r>
              <a:rPr lang="en-ID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n-ID" b="0" i="0" dirty="0" err="1">
                <a:solidFill>
                  <a:srgbClr val="242424"/>
                </a:solidFill>
                <a:effectLst/>
                <a:latin typeface="source-serif-pro"/>
              </a:rPr>
              <a:t>dari</a:t>
            </a:r>
            <a:r>
              <a:rPr lang="en-ID" b="0" i="0" dirty="0">
                <a:solidFill>
                  <a:srgbClr val="242424"/>
                </a:solidFill>
                <a:effectLst/>
                <a:latin typeface="source-serif-pro"/>
              </a:rPr>
              <a:t> data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23FB2-621F-4598-87BA-6C3D8705D8F4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875868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Selanjutnya</a:t>
            </a:r>
            <a:r>
              <a:rPr lang="en-US" dirty="0"/>
              <a:t>, </a:t>
            </a:r>
            <a:r>
              <a:rPr lang="en-US" dirty="0" err="1"/>
              <a:t>ketika</a:t>
            </a:r>
            <a:r>
              <a:rPr lang="en-US" dirty="0"/>
              <a:t> input STFT sudah </a:t>
            </a:r>
            <a:r>
              <a:rPr lang="en-US" dirty="0" err="1"/>
              <a:t>dimasukan</a:t>
            </a:r>
            <a:r>
              <a:rPr lang="en-US" dirty="0"/>
              <a:t> pada autoencoder, input tersebut </a:t>
            </a:r>
            <a:r>
              <a:rPr lang="en-US" dirty="0" err="1"/>
              <a:t>akan</a:t>
            </a:r>
            <a:r>
              <a:rPr lang="en-US" dirty="0"/>
              <a:t> di </a:t>
            </a:r>
            <a:r>
              <a:rPr lang="en-US" dirty="0" err="1"/>
              <a:t>dekonstruksi</a:t>
            </a:r>
            <a:r>
              <a:rPr lang="en-US" dirty="0"/>
              <a:t> dan </a:t>
            </a:r>
            <a:r>
              <a:rPr lang="en-US" dirty="0" err="1"/>
              <a:t>direkonstruksi</a:t>
            </a:r>
            <a:r>
              <a:rPr lang="en-US" dirty="0"/>
              <a:t> </a:t>
            </a:r>
            <a:r>
              <a:rPr lang="en-US" dirty="0" err="1"/>
              <a:t>ulang</a:t>
            </a:r>
            <a:r>
              <a:rPr lang="en-US" dirty="0"/>
              <a:t> sebagai sebuah </a:t>
            </a:r>
            <a:r>
              <a:rPr lang="en-US" dirty="0" err="1"/>
              <a:t>gambar</a:t>
            </a:r>
            <a:r>
              <a:rPr lang="en-US" dirty="0"/>
              <a:t> STFT spectrogram. Hasil </a:t>
            </a:r>
            <a:r>
              <a:rPr lang="en-US" dirty="0" err="1"/>
              <a:t>yan</a:t>
            </a:r>
            <a:r>
              <a:rPr lang="en-US" dirty="0"/>
              <a:t> </a:t>
            </a:r>
            <a:r>
              <a:rPr lang="en-US" dirty="0" err="1"/>
              <a:t>gkami</a:t>
            </a:r>
            <a:r>
              <a:rPr lang="en-US" dirty="0"/>
              <a:t> dapat adalah </a:t>
            </a:r>
            <a:r>
              <a:rPr lang="en-US" dirty="0" err="1"/>
              <a:t>ketika</a:t>
            </a:r>
            <a:r>
              <a:rPr lang="en-US" dirty="0"/>
              <a:t> training,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MSE </a:t>
            </a:r>
            <a:r>
              <a:rPr lang="en-US" dirty="0" err="1"/>
              <a:t>sebesar</a:t>
            </a:r>
            <a:r>
              <a:rPr lang="en-US" dirty="0"/>
              <a:t> 22.167. </a:t>
            </a: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dimaksud</a:t>
            </a:r>
            <a:r>
              <a:rPr lang="en-US" dirty="0"/>
              <a:t> dengan MSE ini? Kita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bahas</a:t>
            </a:r>
            <a:r>
              <a:rPr lang="en-US" dirty="0"/>
              <a:t> di 2 slide </a:t>
            </a:r>
            <a:r>
              <a:rPr lang="en-US" dirty="0" err="1"/>
              <a:t>selanjutnya</a:t>
            </a:r>
            <a:endParaRPr lang="en-US" dirty="0"/>
          </a:p>
          <a:p>
            <a:endParaRPr lang="en-US" dirty="0"/>
          </a:p>
          <a:p>
            <a:r>
              <a:rPr lang="en-US" dirty="0"/>
              <a:t>Tidak hanya itu, encoded result yang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latent space ini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pakai</a:t>
            </a:r>
            <a:r>
              <a:rPr lang="en-US" dirty="0"/>
              <a:t> untuk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kategori</a:t>
            </a:r>
            <a:r>
              <a:rPr lang="en-US" dirty="0"/>
              <a:t> tertentu pada data yang </a:t>
            </a:r>
            <a:r>
              <a:rPr lang="en-US" dirty="0" err="1"/>
              <a:t>kita</a:t>
            </a:r>
            <a:r>
              <a:rPr lang="en-US" dirty="0"/>
              <a:t> punya (unsupervised clustering) Dalam </a:t>
            </a:r>
            <a:r>
              <a:rPr lang="en-US" dirty="0" err="1"/>
              <a:t>penentuan</a:t>
            </a:r>
            <a:r>
              <a:rPr lang="en-US" dirty="0"/>
              <a:t> berapa </a:t>
            </a:r>
            <a:r>
              <a:rPr lang="en-US" dirty="0" err="1"/>
              <a:t>kategori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diciptakan</a:t>
            </a:r>
            <a:r>
              <a:rPr lang="en-US" dirty="0"/>
              <a:t>,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Sillhoete</a:t>
            </a:r>
            <a:r>
              <a:rPr lang="en-US" dirty="0"/>
              <a:t> score dan Elbow Method;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menemukan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ideal </a:t>
            </a:r>
            <a:r>
              <a:rPr lang="en-US" dirty="0" err="1"/>
              <a:t>sebesar</a:t>
            </a:r>
            <a:r>
              <a:rPr lang="en-US" dirty="0"/>
              <a:t> 3 cluster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23FB2-621F-4598-87BA-6C3D8705D8F4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897822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Gambar yang paling </a:t>
            </a:r>
            <a:r>
              <a:rPr lang="en-US" dirty="0" err="1"/>
              <a:t>kiri</a:t>
            </a:r>
            <a:r>
              <a:rPr lang="en-US" dirty="0"/>
              <a:t>, adalah </a:t>
            </a:r>
            <a:r>
              <a:rPr lang="en-US" dirty="0" err="1"/>
              <a:t>visualisasi</a:t>
            </a:r>
            <a:r>
              <a:rPr lang="en-US" dirty="0"/>
              <a:t> </a:t>
            </a:r>
            <a:r>
              <a:rPr lang="en-US" dirty="0" err="1"/>
              <a:t>keseluruhan</a:t>
            </a:r>
            <a:r>
              <a:rPr lang="en-US" dirty="0"/>
              <a:t> data kami pasca training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Gambar ditengah, adalah data </a:t>
            </a:r>
            <a:r>
              <a:rPr lang="en-US" dirty="0" err="1"/>
              <a:t>ketika</a:t>
            </a:r>
            <a:r>
              <a:rPr lang="en-US" dirty="0"/>
              <a:t> kami </a:t>
            </a:r>
            <a:r>
              <a:rPr lang="en-US" dirty="0" err="1"/>
              <a:t>berikan</a:t>
            </a:r>
            <a:r>
              <a:rPr lang="en-US" dirty="0"/>
              <a:t> k=3, dan dapat </a:t>
            </a:r>
            <a:r>
              <a:rPr lang="en-US" dirty="0" err="1"/>
              <a:t>dilihat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pembagian</a:t>
            </a:r>
            <a:r>
              <a:rPr lang="en-US" dirty="0"/>
              <a:t> data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jenis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Gambar paling kanan, </a:t>
            </a:r>
            <a:r>
              <a:rPr lang="en-US" dirty="0" err="1"/>
              <a:t>merepresentasikan</a:t>
            </a:r>
            <a:r>
              <a:rPr lang="en-US" dirty="0"/>
              <a:t> data setelah Fine Tuning: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23FB2-621F-4598-87BA-6C3D8705D8F4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63521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9188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23FB2-621F-4598-87BA-6C3D8705D8F4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106516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23FB2-621F-4598-87BA-6C3D8705D8F4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823752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23FB2-621F-4598-87BA-6C3D8705D8F4}" type="slidenum">
              <a:rPr lang="en-ID" smtClean="0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129653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23FB2-621F-4598-87BA-6C3D8705D8F4}" type="slidenum">
              <a:rPr lang="en-ID" smtClean="0"/>
              <a:t>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506569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23FB2-621F-4598-87BA-6C3D8705D8F4}" type="slidenum">
              <a:rPr lang="en-ID" smtClean="0"/>
              <a:t>24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891674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23FB2-621F-4598-87BA-6C3D8705D8F4}" type="slidenum">
              <a:rPr lang="en-ID" smtClean="0"/>
              <a:t>25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57797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23FB2-621F-4598-87BA-6C3D8705D8F4}" type="slidenum">
              <a:rPr lang="en-ID" smtClean="0"/>
              <a:t>26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437168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23FB2-621F-4598-87BA-6C3D8705D8F4}" type="slidenum">
              <a:rPr lang="en-ID" smtClean="0"/>
              <a:t>27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563361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23FB2-621F-4598-87BA-6C3D8705D8F4}" type="slidenum">
              <a:rPr lang="en-ID" smtClean="0"/>
              <a:t>28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300683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23FB2-621F-4598-87BA-6C3D8705D8F4}" type="slidenum">
              <a:rPr lang="en-ID" smtClean="0"/>
              <a:t>29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75264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dirty="0" err="1"/>
              <a:t>Erupsi</a:t>
            </a:r>
            <a:r>
              <a:rPr lang="en-ID" dirty="0"/>
              <a:t> </a:t>
            </a:r>
            <a:r>
              <a:rPr lang="en-ID" dirty="0" err="1"/>
              <a:t>gunung</a:t>
            </a:r>
            <a:r>
              <a:rPr lang="en-ID" dirty="0"/>
              <a:t> </a:t>
            </a:r>
            <a:r>
              <a:rPr lang="en-ID" dirty="0" err="1"/>
              <a:t>berapi</a:t>
            </a:r>
            <a:r>
              <a:rPr lang="en-ID" dirty="0"/>
              <a:t> </a:t>
            </a:r>
            <a:r>
              <a:rPr lang="en-ID" dirty="0" err="1"/>
              <a:t>menghasilkan</a:t>
            </a:r>
            <a:r>
              <a:rPr lang="en-ID" dirty="0"/>
              <a:t> </a:t>
            </a:r>
            <a:r>
              <a:rPr lang="en-ID" dirty="0" err="1"/>
              <a:t>sinyal</a:t>
            </a:r>
            <a:r>
              <a:rPr lang="en-ID" dirty="0"/>
              <a:t> </a:t>
            </a:r>
            <a:r>
              <a:rPr lang="en-ID" dirty="0" err="1"/>
              <a:t>infrasonik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atmosfer</a:t>
            </a:r>
            <a:r>
              <a:rPr lang="en-ID" dirty="0"/>
              <a:t>. </a:t>
            </a:r>
            <a:r>
              <a:rPr lang="en-ID" dirty="0" err="1"/>
              <a:t>Sinyal</a:t>
            </a:r>
            <a:r>
              <a:rPr lang="en-ID" dirty="0"/>
              <a:t> </a:t>
            </a:r>
            <a:r>
              <a:rPr lang="en-ID" dirty="0" err="1"/>
              <a:t>inilah</a:t>
            </a:r>
            <a:r>
              <a:rPr lang="en-ID" dirty="0"/>
              <a:t> yang </a:t>
            </a:r>
            <a:r>
              <a:rPr lang="en-ID" dirty="0" err="1"/>
              <a:t>kemudian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diteksi</a:t>
            </a:r>
            <a:r>
              <a:rPr lang="en-ID" dirty="0"/>
              <a:t> oleh </a:t>
            </a:r>
            <a:r>
              <a:rPr lang="en-ID" dirty="0" err="1"/>
              <a:t>stasiun</a:t>
            </a:r>
            <a:r>
              <a:rPr lang="en-ID" dirty="0"/>
              <a:t> IRIS </a:t>
            </a:r>
            <a:r>
              <a:rPr lang="en-ID" dirty="0" err="1"/>
              <a:t>sebagaimana</a:t>
            </a:r>
            <a:r>
              <a:rPr lang="en-ID" dirty="0"/>
              <a:t>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diperlihatkan</a:t>
            </a:r>
            <a:r>
              <a:rPr lang="en-ID" dirty="0"/>
              <a:t> pada </a:t>
            </a:r>
            <a:r>
              <a:rPr lang="en-ID" dirty="0" err="1"/>
              <a:t>peta</a:t>
            </a:r>
            <a:r>
              <a:rPr lang="en-ID" dirty="0"/>
              <a:t> </a:t>
            </a:r>
            <a:r>
              <a:rPr lang="en-ID" dirty="0" err="1"/>
              <a:t>disamping</a:t>
            </a:r>
            <a:r>
              <a:rPr lang="en-ID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D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dirty="0" err="1"/>
              <a:t>Sinyal</a:t>
            </a:r>
            <a:r>
              <a:rPr lang="en-ID" dirty="0"/>
              <a:t> </a:t>
            </a:r>
            <a:r>
              <a:rPr lang="en-ID" dirty="0" err="1"/>
              <a:t>inilah</a:t>
            </a:r>
            <a:r>
              <a:rPr lang="en-ID" dirty="0"/>
              <a:t> yang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dasaran</a:t>
            </a:r>
            <a:r>
              <a:rPr lang="en-ID" dirty="0"/>
              <a:t> </a:t>
            </a:r>
            <a:r>
              <a:rPr lang="en-ID" dirty="0" err="1"/>
              <a:t>bagi</a:t>
            </a:r>
            <a:r>
              <a:rPr lang="en-ID" dirty="0"/>
              <a:t> </a:t>
            </a:r>
            <a:r>
              <a:rPr lang="en-ID" dirty="0" err="1"/>
              <a:t>pengerjaan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,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terbukti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literatur</a:t>
            </a:r>
            <a:r>
              <a:rPr lang="en-ID" dirty="0"/>
              <a:t> </a:t>
            </a:r>
            <a:r>
              <a:rPr lang="en-ID" dirty="0" err="1"/>
              <a:t>bahwasanya</a:t>
            </a:r>
            <a:r>
              <a:rPr lang="en-ID" dirty="0"/>
              <a:t> Infrasound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dipakai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mendeteksi</a:t>
            </a:r>
            <a:r>
              <a:rPr lang="en-ID" dirty="0"/>
              <a:t> </a:t>
            </a:r>
            <a:r>
              <a:rPr lang="en-ID" dirty="0" err="1"/>
              <a:t>erupsi</a:t>
            </a:r>
            <a:r>
              <a:rPr lang="en-ID" dirty="0"/>
              <a:t>, </a:t>
            </a:r>
            <a:r>
              <a:rPr lang="en-ID" dirty="0" err="1"/>
              <a:t>estimasi</a:t>
            </a:r>
            <a:r>
              <a:rPr lang="en-ID" dirty="0"/>
              <a:t> </a:t>
            </a:r>
            <a:r>
              <a:rPr lang="en-ID" dirty="0" err="1"/>
              <a:t>kettingian</a:t>
            </a:r>
            <a:r>
              <a:rPr lang="en-ID" dirty="0"/>
              <a:t>, </a:t>
            </a:r>
            <a:r>
              <a:rPr lang="en-ID" dirty="0" err="1"/>
              <a:t>mengetahui</a:t>
            </a:r>
            <a:r>
              <a:rPr lang="en-ID" dirty="0"/>
              <a:t> </a:t>
            </a:r>
            <a:r>
              <a:rPr lang="en-ID" dirty="0" err="1"/>
              <a:t>perubahan</a:t>
            </a:r>
            <a:r>
              <a:rPr lang="en-ID" dirty="0"/>
              <a:t> pada </a:t>
            </a:r>
            <a:r>
              <a:rPr lang="en-ID" dirty="0" err="1"/>
              <a:t>aktivitas</a:t>
            </a:r>
            <a:r>
              <a:rPr lang="en-ID" dirty="0"/>
              <a:t> </a:t>
            </a:r>
            <a:r>
              <a:rPr lang="en-ID" dirty="0" err="1"/>
              <a:t>vulkanik</a:t>
            </a:r>
            <a:r>
              <a:rPr lang="en-ID" dirty="0"/>
              <a:t> dan </a:t>
            </a:r>
            <a:r>
              <a:rPr lang="sv-SE" dirty="0"/>
              <a:t>memberikan batasan pada pergerakan magma.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Tetapi </a:t>
            </a:r>
            <a:r>
              <a:rPr lang="en-US" dirty="0"/>
              <a:t>bagi </a:t>
            </a:r>
            <a:r>
              <a:rPr lang="en-US" dirty="0" err="1"/>
              <a:t>literatur</a:t>
            </a:r>
            <a:r>
              <a:rPr lang="en-US" dirty="0"/>
              <a:t> yang berbasis infrasound, </a:t>
            </a:r>
            <a:r>
              <a:rPr lang="en-US" dirty="0" err="1"/>
              <a:t>terlihat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Early Warning System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memanfaatkan</a:t>
            </a:r>
            <a:r>
              <a:rPr lang="en-US" dirty="0"/>
              <a:t> </a:t>
            </a:r>
            <a:r>
              <a:rPr lang="en-US" dirty="0" err="1"/>
              <a:t>keuntungan</a:t>
            </a:r>
            <a:r>
              <a:rPr lang="en-US" dirty="0"/>
              <a:t> </a:t>
            </a:r>
            <a:r>
              <a:rPr lang="en-US" dirty="0" err="1"/>
              <a:t>fisis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infrasound dalam </a:t>
            </a:r>
            <a:r>
              <a:rPr lang="en-US" dirty="0" err="1"/>
              <a:t>mengejar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D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D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D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161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23FB2-621F-4598-87BA-6C3D8705D8F4}" type="slidenum">
              <a:rPr lang="en-ID" smtClean="0"/>
              <a:t>30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56487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23FB2-621F-4598-87BA-6C3D8705D8F4}" type="slidenum">
              <a:rPr lang="en-ID" smtClean="0"/>
              <a:t>31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256262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23FB2-621F-4598-87BA-6C3D8705D8F4}" type="slidenum">
              <a:rPr lang="en-ID" smtClean="0"/>
              <a:t>32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6639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23FB2-621F-4598-87BA-6C3D8705D8F4}" type="slidenum">
              <a:rPr lang="en-ID" smtClean="0"/>
              <a:t>33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824220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23FB2-621F-4598-87BA-6C3D8705D8F4}" type="slidenum">
              <a:rPr lang="en-ID" smtClean="0"/>
              <a:t>34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297632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itu, dapat </a:t>
            </a:r>
            <a:r>
              <a:rPr lang="en-US" dirty="0" err="1"/>
              <a:t>disimpulkan</a:t>
            </a:r>
            <a:r>
              <a:rPr lang="en-US" dirty="0"/>
              <a:t> tujuan atau objective </a:t>
            </a:r>
            <a:r>
              <a:rPr lang="en-US" dirty="0" err="1"/>
              <a:t>dari</a:t>
            </a:r>
            <a:r>
              <a:rPr lang="en-US" dirty="0"/>
              <a:t> studi ini </a:t>
            </a:r>
            <a:r>
              <a:rPr lang="en-US" dirty="0" err="1"/>
              <a:t>akan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23FB2-621F-4598-87BA-6C3D8705D8F4}" type="slidenum">
              <a:rPr lang="en-ID" smtClean="0"/>
              <a:t>35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270777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23FB2-621F-4598-87BA-6C3D8705D8F4}" type="slidenum">
              <a:rPr lang="en-ID" smtClean="0"/>
              <a:t>36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069536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23FB2-621F-4598-87BA-6C3D8705D8F4}" type="slidenum">
              <a:rPr lang="en-ID" smtClean="0"/>
              <a:t>37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640028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23FB2-621F-4598-87BA-6C3D8705D8F4}" type="slidenum">
              <a:rPr lang="en-ID" smtClean="0"/>
              <a:t>39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62793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itu, dapat </a:t>
            </a:r>
            <a:r>
              <a:rPr lang="en-US" dirty="0" err="1"/>
              <a:t>disimpulkan</a:t>
            </a:r>
            <a:r>
              <a:rPr lang="en-US" dirty="0"/>
              <a:t> tujuan atau objective </a:t>
            </a:r>
            <a:r>
              <a:rPr lang="en-US" dirty="0" err="1"/>
              <a:t>dari</a:t>
            </a:r>
            <a:r>
              <a:rPr lang="en-US" dirty="0"/>
              <a:t> studi ini </a:t>
            </a:r>
            <a:r>
              <a:rPr lang="en-US" dirty="0" err="1"/>
              <a:t>akan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23FB2-621F-4598-87BA-6C3D8705D8F4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0069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Untuk Batasan masalah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ini adalah </a:t>
            </a:r>
            <a:r>
              <a:rPr lang="en-US" dirty="0" err="1"/>
              <a:t>objek</a:t>
            </a:r>
            <a:r>
              <a:rPr lang="en-US" dirty="0"/>
              <a:t> yang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kaji</a:t>
            </a:r>
            <a:r>
              <a:rPr lang="en-US" dirty="0"/>
              <a:t> hanya </a:t>
            </a:r>
            <a:r>
              <a:rPr lang="en-US" dirty="0" err="1"/>
              <a:t>spesifik</a:t>
            </a:r>
            <a:r>
              <a:rPr lang="en-US" dirty="0"/>
              <a:t> pada gunung Anak Krakatau, specific pada </a:t>
            </a:r>
            <a:r>
              <a:rPr lang="en-US" dirty="0" err="1"/>
              <a:t>periode</a:t>
            </a:r>
            <a:r>
              <a:rPr lang="en-US" dirty="0"/>
              <a:t> </a:t>
            </a:r>
            <a:r>
              <a:rPr lang="en-US" dirty="0" err="1"/>
              <a:t>erupsi</a:t>
            </a:r>
            <a:r>
              <a:rPr lang="en-US" dirty="0"/>
              <a:t> tahun 2018</a:t>
            </a:r>
          </a:p>
          <a:p>
            <a:endParaRPr lang="en-US" dirty="0"/>
          </a:p>
          <a:p>
            <a:r>
              <a:rPr lang="en-US" dirty="0"/>
              <a:t>Untuk Software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Python dengan library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dijelaskan</a:t>
            </a:r>
            <a:r>
              <a:rPr lang="en-US" dirty="0"/>
              <a:t> pada </a:t>
            </a:r>
            <a:r>
              <a:rPr lang="en-US" dirty="0" err="1"/>
              <a:t>metodologi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Dan untuk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akhir</a:t>
            </a:r>
            <a:r>
              <a:rPr lang="en-US" dirty="0"/>
              <a:t> adalah </a:t>
            </a:r>
            <a:r>
              <a:rPr lang="en-US" dirty="0" err="1"/>
              <a:t>diharapkan</a:t>
            </a:r>
            <a:r>
              <a:rPr lang="en-US" dirty="0"/>
              <a:t> output </a:t>
            </a:r>
            <a:r>
              <a:rPr lang="en-US" dirty="0" err="1"/>
              <a:t>dari</a:t>
            </a:r>
            <a:r>
              <a:rPr lang="en-US" dirty="0"/>
              <a:t> project ini adalah adanya </a:t>
            </a:r>
            <a:r>
              <a:rPr lang="en-US" dirty="0" err="1"/>
              <a:t>Sistem</a:t>
            </a:r>
            <a:r>
              <a:rPr lang="en-US" dirty="0"/>
              <a:t> yang cukup </a:t>
            </a:r>
            <a:r>
              <a:rPr lang="en-US" dirty="0" err="1"/>
              <a:t>cepat</a:t>
            </a:r>
            <a:r>
              <a:rPr lang="en-US" dirty="0"/>
              <a:t> dan </a:t>
            </a:r>
            <a:r>
              <a:rPr lang="en-US" dirty="0" err="1"/>
              <a:t>akurat</a:t>
            </a:r>
            <a:r>
              <a:rPr lang="en-US" dirty="0"/>
              <a:t> dalam </a:t>
            </a:r>
            <a:r>
              <a:rPr lang="en-US" dirty="0" err="1"/>
              <a:t>mengantisipasi</a:t>
            </a:r>
            <a:r>
              <a:rPr lang="en-US" dirty="0"/>
              <a:t> </a:t>
            </a:r>
            <a:r>
              <a:rPr lang="en-US" dirty="0" err="1"/>
              <a:t>erupsi</a:t>
            </a:r>
            <a:r>
              <a:rPr lang="en-US" dirty="0"/>
              <a:t> gunung berapi</a:t>
            </a:r>
          </a:p>
          <a:p>
            <a:endParaRPr lang="en-US" dirty="0"/>
          </a:p>
          <a:p>
            <a:r>
              <a:rPr lang="en-US" dirty="0"/>
              <a:t>Hasil </a:t>
            </a:r>
            <a:r>
              <a:rPr lang="en-US" dirty="0" err="1"/>
              <a:t>akhir</a:t>
            </a:r>
            <a:r>
              <a:rPr lang="en-US" dirty="0"/>
              <a:t> ini adalah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meliaht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23FB2-621F-4598-87BA-6C3D8705D8F4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49966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Sebagaimana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dilihat</a:t>
            </a:r>
            <a:r>
              <a:rPr lang="en-US" dirty="0"/>
              <a:t>, </a:t>
            </a:r>
            <a:r>
              <a:rPr lang="en-US" dirty="0" err="1"/>
              <a:t>methodologi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kurang</a:t>
            </a:r>
            <a:r>
              <a:rPr lang="en-US" dirty="0"/>
              <a:t> lebih </a:t>
            </a:r>
            <a:r>
              <a:rPr lang="en-US" dirty="0" err="1"/>
              <a:t>berjumlah</a:t>
            </a:r>
            <a:r>
              <a:rPr lang="en-US" dirty="0"/>
              <a:t> </a:t>
            </a:r>
            <a:r>
              <a:rPr lang="en-US" dirty="0" err="1"/>
              <a:t>enam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. </a:t>
            </a:r>
          </a:p>
          <a:p>
            <a:pPr marL="228600" indent="-228600">
              <a:buAutoNum type="arabicPeriod"/>
            </a:pPr>
            <a:r>
              <a:rPr lang="en-US" dirty="0"/>
              <a:t>Bagian pertama adalah source </a:t>
            </a:r>
            <a:r>
              <a:rPr lang="en-US" dirty="0" err="1"/>
              <a:t>seperation</a:t>
            </a:r>
            <a:r>
              <a:rPr lang="en-US" dirty="0"/>
              <a:t>;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sinyal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sumber</a:t>
            </a:r>
            <a:r>
              <a:rPr lang="en-US" dirty="0"/>
              <a:t> recording 360 </a:t>
            </a:r>
            <a:r>
              <a:rPr lang="en-US" dirty="0" err="1"/>
              <a:t>derajat</a:t>
            </a:r>
            <a:r>
              <a:rPr lang="en-US" dirty="0"/>
              <a:t> </a:t>
            </a:r>
            <a:r>
              <a:rPr lang="en-US" dirty="0" err="1"/>
              <a:t>dicarikan</a:t>
            </a:r>
            <a:r>
              <a:rPr lang="en-US" dirty="0"/>
              <a:t> “angle of arrival (</a:t>
            </a:r>
            <a:r>
              <a:rPr lang="en-US" dirty="0" err="1"/>
              <a:t>backazimuth</a:t>
            </a:r>
            <a:r>
              <a:rPr lang="en-US" dirty="0"/>
              <a:t>)” </a:t>
            </a:r>
            <a:r>
              <a:rPr lang="en-US" dirty="0" err="1"/>
              <a:t>nya</a:t>
            </a:r>
            <a:r>
              <a:rPr lang="en-US" dirty="0"/>
              <a:t> dengan proses bartlett beamforming.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err="1"/>
              <a:t>Selanjutnya</a:t>
            </a:r>
            <a:r>
              <a:rPr lang="en-US" dirty="0"/>
              <a:t>, </a:t>
            </a:r>
            <a:r>
              <a:rPr lang="en-US" dirty="0" err="1"/>
              <a:t>sinyal</a:t>
            </a:r>
            <a:r>
              <a:rPr lang="en-US" dirty="0"/>
              <a:t> tersebut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diberikan</a:t>
            </a:r>
            <a:r>
              <a:rPr lang="en-US" dirty="0"/>
              <a:t> “Adaptive F-Detector” untuk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relevan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aktivitas</a:t>
            </a:r>
            <a:r>
              <a:rPr lang="en-US" dirty="0"/>
              <a:t> </a:t>
            </a:r>
            <a:r>
              <a:rPr lang="en-US" dirty="0" err="1"/>
              <a:t>vulkanis</a:t>
            </a:r>
            <a:r>
              <a:rPr lang="en-US" dirty="0"/>
              <a:t> pada </a:t>
            </a:r>
            <a:r>
              <a:rPr lang="en-US" dirty="0" err="1"/>
              <a:t>anak</a:t>
            </a:r>
            <a:r>
              <a:rPr lang="en-US" dirty="0"/>
              <a:t> Krakatau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err="1"/>
              <a:t>Ketiga</a:t>
            </a:r>
            <a:r>
              <a:rPr lang="en-US" dirty="0"/>
              <a:t>, </a:t>
            </a:r>
            <a:r>
              <a:rPr lang="en-US" dirty="0" err="1"/>
              <a:t>sinyal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di “denoising”, </a:t>
            </a:r>
            <a:r>
              <a:rPr lang="en-ID" b="0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Denoising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merupakan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teknik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penghilangan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noise pada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sinyal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dan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mempertahankan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informasi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penting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pada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bagian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ini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saya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menggunakan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Laslo’s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best beam method</a:t>
            </a:r>
          </a:p>
          <a:p>
            <a:pPr marL="228600" indent="-228600">
              <a:buAutoNum type="arabicPeriod"/>
            </a:pP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Keempat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sinyal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tersebut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kita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ubah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kepada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Frequencial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domain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menggunakan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Short Term Fourier Transform (STFT), dan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hasil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tersebut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kita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masukkan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kedalam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autoencoder,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dimana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dari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hasil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STFT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tersebut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dikecilkan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menggunakan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sebuah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encoder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sehingga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kita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mendapat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“encoded result”</a:t>
            </a:r>
          </a:p>
          <a:p>
            <a:pPr marL="228600" indent="-228600">
              <a:buAutoNum type="arabicPeriod"/>
            </a:pP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Encoded result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ini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kita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kenakan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Deep embedded clustering (DEC) Dimana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akan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di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indentifikasi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categori2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berdasarkan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latent space yang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sudah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ada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. Proses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ini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membuat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kita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mengerti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fase-fase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aktivitas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anak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krakaktau</a:t>
            </a:r>
            <a:endParaRPr lang="en-ID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pPr marL="228600" indent="-228600">
              <a:buAutoNum type="arabicPeriod"/>
            </a:pP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Terakhir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latent space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tersebut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akan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dipakai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meramal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kapan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akan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terjadinya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erupsi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menggunakan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gradient boosted 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23FB2-621F-4598-87BA-6C3D8705D8F4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35165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ID" dirty="0" err="1"/>
              <a:t>ataset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diambil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4 </a:t>
            </a:r>
            <a:r>
              <a:rPr lang="en-ID" dirty="0" err="1"/>
              <a:t>stasiun</a:t>
            </a:r>
            <a:r>
              <a:rPr lang="en-ID" dirty="0"/>
              <a:t>, I06AU, I07AU, I52GB, dan I39PW. </a:t>
            </a:r>
            <a:r>
              <a:rPr lang="en-ID" dirty="0" err="1"/>
              <a:t>Tetapi</a:t>
            </a:r>
            <a:r>
              <a:rPr lang="en-ID" dirty="0"/>
              <a:t>,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kurangnya</a:t>
            </a:r>
            <a:r>
              <a:rPr lang="en-ID" dirty="0"/>
              <a:t> data yang </a:t>
            </a:r>
            <a:r>
              <a:rPr lang="en-ID" dirty="0" err="1"/>
              <a:t>tersedia</a:t>
            </a:r>
            <a:r>
              <a:rPr lang="en-ID" dirty="0"/>
              <a:t> </a:t>
            </a:r>
            <a:r>
              <a:rPr lang="en-ID" dirty="0" err="1"/>
              <a:t>selama</a:t>
            </a:r>
            <a:r>
              <a:rPr lang="en-ID" dirty="0"/>
              <a:t> </a:t>
            </a:r>
            <a:r>
              <a:rPr lang="en-ID" dirty="0" err="1"/>
              <a:t>observasi</a:t>
            </a:r>
            <a:r>
              <a:rPr lang="en-ID" dirty="0"/>
              <a:t>,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I06AU dan I52GB. I06AU </a:t>
            </a:r>
            <a:r>
              <a:rPr lang="en-ID" dirty="0" err="1"/>
              <a:t>sendiri</a:t>
            </a:r>
            <a:r>
              <a:rPr lang="en-ID" dirty="0"/>
              <a:t>, </a:t>
            </a:r>
            <a:r>
              <a:rPr lang="en-ID" dirty="0" err="1"/>
              <a:t>terletak</a:t>
            </a:r>
            <a:r>
              <a:rPr lang="en-ID" dirty="0"/>
              <a:t> pada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dirty="0" err="1"/>
              <a:t>pulau</a:t>
            </a:r>
            <a:r>
              <a:rPr lang="en-ID" dirty="0"/>
              <a:t> di </a:t>
            </a:r>
            <a:r>
              <a:rPr lang="en-ID" dirty="0" err="1"/>
              <a:t>bagian</a:t>
            </a:r>
            <a:r>
              <a:rPr lang="en-ID" dirty="0"/>
              <a:t> </a:t>
            </a:r>
            <a:r>
              <a:rPr lang="en-ID" dirty="0" err="1"/>
              <a:t>selatan</a:t>
            </a:r>
            <a:r>
              <a:rPr lang="en-ID" dirty="0"/>
              <a:t> </a:t>
            </a:r>
            <a:r>
              <a:rPr lang="en-ID" dirty="0" err="1"/>
              <a:t>indonesia</a:t>
            </a:r>
            <a:r>
              <a:rPr lang="en-ID" dirty="0"/>
              <a:t>; </a:t>
            </a:r>
            <a:r>
              <a:rPr lang="en-ID" dirty="0" err="1"/>
              <a:t>yaitu</a:t>
            </a:r>
            <a:r>
              <a:rPr lang="en-ID" dirty="0"/>
              <a:t> </a:t>
            </a:r>
            <a:r>
              <a:rPr lang="en-ID" dirty="0" err="1"/>
              <a:t>pulau</a:t>
            </a:r>
            <a:r>
              <a:rPr lang="en-ID" dirty="0"/>
              <a:t> Cocos. </a:t>
            </a:r>
            <a:r>
              <a:rPr lang="en-ID" dirty="0" err="1"/>
              <a:t>Stasiun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terdiri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8 array: I06H1, I06H2, I06H3, I06H4, H5, H6, H7, dan H8. </a:t>
            </a:r>
            <a:r>
              <a:rPr lang="en-ID" dirty="0" err="1"/>
              <a:t>Semua</a:t>
            </a:r>
            <a:r>
              <a:rPr lang="en-ID" dirty="0"/>
              <a:t> data yang kami </a:t>
            </a:r>
            <a:r>
              <a:rPr lang="en-ID" dirty="0" err="1"/>
              <a:t>ambil</a:t>
            </a:r>
            <a:r>
              <a:rPr lang="en-ID" dirty="0"/>
              <a:t> </a:t>
            </a:r>
            <a:r>
              <a:rPr lang="en-ID" dirty="0" err="1"/>
              <a:t>bersifat</a:t>
            </a:r>
            <a:r>
              <a:rPr lang="en-ID" dirty="0"/>
              <a:t> open source, dan </a:t>
            </a:r>
            <a:r>
              <a:rPr lang="en-ID" dirty="0" err="1"/>
              <a:t>bisa</a:t>
            </a:r>
            <a:r>
              <a:rPr lang="en-ID" dirty="0"/>
              <a:t> di </a:t>
            </a:r>
            <a:r>
              <a:rPr lang="en-ID" dirty="0" err="1"/>
              <a:t>akses</a:t>
            </a:r>
            <a:r>
              <a:rPr lang="en-ID" dirty="0"/>
              <a:t> </a:t>
            </a:r>
            <a:r>
              <a:rPr lang="en-ID" dirty="0" err="1"/>
              <a:t>khalayak</a:t>
            </a:r>
            <a:r>
              <a:rPr lang="en-ID" dirty="0"/>
              <a:t> </a:t>
            </a:r>
            <a:r>
              <a:rPr lang="en-ID" dirty="0" err="1"/>
              <a:t>umum</a:t>
            </a:r>
            <a:r>
              <a:rPr lang="en-ID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23FB2-621F-4598-87BA-6C3D8705D8F4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01422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Observasi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pada </a:t>
            </a:r>
            <a:r>
              <a:rPr lang="en-US" dirty="0" err="1"/>
              <a:t>Periode</a:t>
            </a:r>
            <a:r>
              <a:rPr lang="en-US" dirty="0"/>
              <a:t> 2018 sampai 2019. </a:t>
            </a:r>
            <a:r>
              <a:rPr lang="en-US" dirty="0" err="1"/>
              <a:t>Tepatnya</a:t>
            </a:r>
            <a:r>
              <a:rPr lang="en-US" dirty="0"/>
              <a:t>,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mengambil</a:t>
            </a:r>
            <a:r>
              <a:rPr lang="en-US" dirty="0"/>
              <a:t> 3 </a:t>
            </a:r>
            <a:r>
              <a:rPr lang="en-US" dirty="0" err="1"/>
              <a:t>fase</a:t>
            </a:r>
            <a:r>
              <a:rPr lang="en-US" dirty="0"/>
              <a:t> selama </a:t>
            </a:r>
            <a:r>
              <a:rPr lang="en-US" dirty="0" err="1"/>
              <a:t>erupsi</a:t>
            </a:r>
            <a:r>
              <a:rPr lang="en-US" dirty="0"/>
              <a:t> gunung </a:t>
            </a:r>
            <a:r>
              <a:rPr lang="en-US" dirty="0" err="1"/>
              <a:t>anak</a:t>
            </a:r>
            <a:r>
              <a:rPr lang="en-US" dirty="0"/>
              <a:t> Krakatau tahun 2018. Phase 0 adalah </a:t>
            </a:r>
            <a:r>
              <a:rPr lang="en-US" dirty="0" err="1"/>
              <a:t>fase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 yang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ledakan</a:t>
            </a:r>
            <a:r>
              <a:rPr lang="en-US" dirty="0"/>
              <a:t> Strombolian, </a:t>
            </a:r>
            <a:r>
              <a:rPr lang="en-US" dirty="0" err="1"/>
              <a:t>fase</a:t>
            </a:r>
            <a:r>
              <a:rPr lang="en-US" dirty="0"/>
              <a:t> 1 adalah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erupsi</a:t>
            </a:r>
            <a:r>
              <a:rPr lang="en-US" dirty="0"/>
              <a:t> </a:t>
            </a:r>
            <a:r>
              <a:rPr lang="en-US" dirty="0" err="1"/>
              <a:t>surtesyan</a:t>
            </a:r>
            <a:r>
              <a:rPr lang="en-US" dirty="0"/>
              <a:t>, </a:t>
            </a:r>
            <a:r>
              <a:rPr lang="en-US" dirty="0" err="1"/>
              <a:t>fase</a:t>
            </a:r>
            <a:r>
              <a:rPr lang="en-US" dirty="0"/>
              <a:t> 2 adalah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 </a:t>
            </a:r>
            <a:r>
              <a:rPr lang="en-US" dirty="0" err="1"/>
              <a:t>pembangunan</a:t>
            </a:r>
            <a:r>
              <a:rPr lang="en-US" dirty="0"/>
              <a:t> </a:t>
            </a:r>
            <a:r>
              <a:rPr lang="en-US" dirty="0" err="1"/>
              <a:t>ulang</a:t>
            </a:r>
            <a:r>
              <a:rPr lang="en-US" dirty="0"/>
              <a:t> (rebuilding)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pulau</a:t>
            </a:r>
            <a:r>
              <a:rPr lang="en-US" dirty="0"/>
              <a:t> Krakatau, dan </a:t>
            </a:r>
            <a:r>
              <a:rPr lang="en-US" dirty="0" err="1"/>
              <a:t>fase</a:t>
            </a:r>
            <a:r>
              <a:rPr lang="en-US" dirty="0"/>
              <a:t> terakhir yang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erupsi</a:t>
            </a:r>
            <a:r>
              <a:rPr lang="en-US" dirty="0"/>
              <a:t> sporadic. </a:t>
            </a:r>
          </a:p>
          <a:p>
            <a:endParaRPr lang="en-US" dirty="0"/>
          </a:p>
          <a:p>
            <a:r>
              <a:rPr lang="en-US" dirty="0" err="1"/>
              <a:t>Pembagian</a:t>
            </a:r>
            <a:r>
              <a:rPr lang="en-US" dirty="0"/>
              <a:t> </a:t>
            </a:r>
            <a:r>
              <a:rPr lang="en-US" dirty="0" err="1"/>
              <a:t>fase</a:t>
            </a:r>
            <a:r>
              <a:rPr lang="en-US" dirty="0"/>
              <a:t> ini penting terutama untuk data splitting. </a:t>
            </a:r>
            <a:r>
              <a:rPr lang="en-US" dirty="0" err="1"/>
              <a:t>Fase</a:t>
            </a:r>
            <a:r>
              <a:rPr lang="en-US" dirty="0"/>
              <a:t> 0 sampai 2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pakai</a:t>
            </a:r>
            <a:r>
              <a:rPr lang="en-US" dirty="0"/>
              <a:t> untuk training dan testing, </a:t>
            </a:r>
            <a:r>
              <a:rPr lang="en-US" dirty="0" err="1"/>
              <a:t>sedangkan</a:t>
            </a:r>
            <a:r>
              <a:rPr lang="en-US" dirty="0"/>
              <a:t> </a:t>
            </a:r>
            <a:r>
              <a:rPr lang="en-US" dirty="0" err="1"/>
              <a:t>fase</a:t>
            </a:r>
            <a:r>
              <a:rPr lang="en-US" dirty="0"/>
              <a:t> ke-3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pakai</a:t>
            </a:r>
            <a:r>
              <a:rPr lang="en-US" dirty="0"/>
              <a:t> untuk </a:t>
            </a:r>
            <a:r>
              <a:rPr lang="en-US" dirty="0" err="1"/>
              <a:t>validasi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23FB2-621F-4598-87BA-6C3D8705D8F4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26639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Pada tahap ini,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23FB2-621F-4598-87BA-6C3D8705D8F4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76237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9" Type="http://schemas.openxmlformats.org/officeDocument/2006/relationships/image" Target="../media/image48.png"/><Relationship Id="rId21" Type="http://schemas.openxmlformats.org/officeDocument/2006/relationships/image" Target="../media/image31.png"/><Relationship Id="rId34" Type="http://schemas.openxmlformats.org/officeDocument/2006/relationships/image" Target="../media/image43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29" Type="http://schemas.openxmlformats.org/officeDocument/2006/relationships/image" Target="../media/image13.png"/><Relationship Id="rId41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210.png"/><Relationship Id="rId24" Type="http://schemas.openxmlformats.org/officeDocument/2006/relationships/image" Target="../media/image34.png"/><Relationship Id="rId32" Type="http://schemas.openxmlformats.org/officeDocument/2006/relationships/image" Target="../media/image41.png"/><Relationship Id="rId37" Type="http://schemas.openxmlformats.org/officeDocument/2006/relationships/image" Target="../media/image46.png"/><Relationship Id="rId40" Type="http://schemas.openxmlformats.org/officeDocument/2006/relationships/image" Target="../media/image49.png"/><Relationship Id="rId5" Type="http://schemas.openxmlformats.org/officeDocument/2006/relationships/image" Target="../media/image3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28" Type="http://schemas.openxmlformats.org/officeDocument/2006/relationships/image" Target="../media/image38.png"/><Relationship Id="rId36" Type="http://schemas.openxmlformats.org/officeDocument/2006/relationships/image" Target="../media/image45.png"/><Relationship Id="rId10" Type="http://schemas.openxmlformats.org/officeDocument/2006/relationships/image" Target="../media/image23.jpeg"/><Relationship Id="rId19" Type="http://schemas.openxmlformats.org/officeDocument/2006/relationships/image" Target="../media/image29.png"/><Relationship Id="rId31" Type="http://schemas.openxmlformats.org/officeDocument/2006/relationships/image" Target="../media/image40.png"/><Relationship Id="rId4" Type="http://schemas.openxmlformats.org/officeDocument/2006/relationships/image" Target="../media/image2.png"/><Relationship Id="rId9" Type="http://schemas.openxmlformats.org/officeDocument/2006/relationships/image" Target="../media/image22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37.png"/><Relationship Id="rId30" Type="http://schemas.openxmlformats.org/officeDocument/2006/relationships/image" Target="../media/image39.png"/><Relationship Id="rId35" Type="http://schemas.openxmlformats.org/officeDocument/2006/relationships/image" Target="../media/image44.png"/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12" Type="http://schemas.openxmlformats.org/officeDocument/2006/relationships/image" Target="../media/image220.pn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33" Type="http://schemas.openxmlformats.org/officeDocument/2006/relationships/image" Target="../media/image42.png"/><Relationship Id="rId38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15.png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6.png"/><Relationship Id="rId5" Type="http://schemas.openxmlformats.org/officeDocument/2006/relationships/image" Target="../media/image2.png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6182" y="9836474"/>
            <a:ext cx="16855636" cy="450526"/>
            <a:chOff x="0" y="0"/>
            <a:chExt cx="5701783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701783" cy="152400"/>
            </a:xfrm>
            <a:custGeom>
              <a:avLst/>
              <a:gdLst/>
              <a:ahLst/>
              <a:cxnLst/>
              <a:rect l="l" t="t" r="r" b="b"/>
              <a:pathLst>
                <a:path w="5701783" h="152400">
                  <a:moveTo>
                    <a:pt x="0" y="0"/>
                  </a:moveTo>
                  <a:lnTo>
                    <a:pt x="5701783" y="0"/>
                  </a:lnTo>
                  <a:lnTo>
                    <a:pt x="5701783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/>
            <a:lstStyle/>
            <a:p>
              <a:endParaRPr lang="en-ID" dirty="0"/>
            </a:p>
          </p:txBody>
        </p:sp>
      </p:grpSp>
      <p:sp>
        <p:nvSpPr>
          <p:cNvPr id="4" name="AutoShape 4"/>
          <p:cNvSpPr/>
          <p:nvPr/>
        </p:nvSpPr>
        <p:spPr>
          <a:xfrm rot="-5400000">
            <a:off x="5327279" y="1095267"/>
            <a:ext cx="2161958" cy="0"/>
          </a:xfrm>
          <a:prstGeom prst="line">
            <a:avLst/>
          </a:prstGeom>
          <a:ln w="19050" cap="rnd">
            <a:solidFill>
              <a:srgbClr val="ED721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 dirty="0"/>
          </a:p>
        </p:txBody>
      </p:sp>
      <p:sp>
        <p:nvSpPr>
          <p:cNvPr id="5" name="AutoShape 5"/>
          <p:cNvSpPr/>
          <p:nvPr/>
        </p:nvSpPr>
        <p:spPr>
          <a:xfrm rot="-5400000">
            <a:off x="10913455" y="1107768"/>
            <a:ext cx="2161958" cy="0"/>
          </a:xfrm>
          <a:prstGeom prst="line">
            <a:avLst/>
          </a:prstGeom>
          <a:ln w="19050" cap="rnd">
            <a:solidFill>
              <a:srgbClr val="ED721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 dirty="0"/>
          </a:p>
        </p:txBody>
      </p:sp>
      <p:sp>
        <p:nvSpPr>
          <p:cNvPr id="6" name="AutoShape 6"/>
          <p:cNvSpPr/>
          <p:nvPr/>
        </p:nvSpPr>
        <p:spPr>
          <a:xfrm>
            <a:off x="716182" y="2176246"/>
            <a:ext cx="16855636" cy="0"/>
          </a:xfrm>
          <a:prstGeom prst="line">
            <a:avLst/>
          </a:prstGeom>
          <a:ln w="19050" cap="rnd">
            <a:solidFill>
              <a:srgbClr val="ED721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 dirty="0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98642" y="273334"/>
            <a:ext cx="5279944" cy="168791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3065796"/>
            <a:ext cx="13556232" cy="6106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7200" spc="248" dirty="0">
                <a:solidFill>
                  <a:srgbClr val="333333"/>
                </a:solidFill>
                <a:latin typeface="Poppins Bold"/>
              </a:rPr>
              <a:t>Designing and Infrasound-based Regional Volcano Monitoring, Classification and Forecasting for Anak Krakatau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592448" y="402916"/>
            <a:ext cx="290353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333333"/>
                </a:solidFill>
                <a:latin typeface="Poppins Medium"/>
              </a:rPr>
              <a:t>ADVISOR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44014" y="1069668"/>
            <a:ext cx="4151967" cy="1663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Dr. Eng. Dhany Arifianto, ST., M.Eng</a:t>
            </a:r>
          </a:p>
          <a:p>
            <a:pPr algn="r">
              <a:lnSpc>
                <a:spcPts val="3359"/>
              </a:lnSpc>
            </a:pPr>
            <a:endParaRPr lang="en-US" sz="2400">
              <a:solidFill>
                <a:srgbClr val="333333"/>
              </a:solidFill>
              <a:latin typeface="Poppins Light"/>
            </a:endParaRPr>
          </a:p>
          <a:p>
            <a:pPr algn="r">
              <a:lnSpc>
                <a:spcPts val="3359"/>
              </a:lnSpc>
            </a:pPr>
            <a:endParaRPr lang="en-US" sz="2400">
              <a:solidFill>
                <a:srgbClr val="333333"/>
              </a:solidFill>
              <a:latin typeface="Poppins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355767" y="402916"/>
            <a:ext cx="290353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333333"/>
                </a:solidFill>
                <a:latin typeface="Poppins Medium"/>
              </a:rPr>
              <a:t>STUDENT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100335" y="1069668"/>
            <a:ext cx="5158965" cy="849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dirty="0">
                <a:solidFill>
                  <a:srgbClr val="333333"/>
                </a:solidFill>
                <a:latin typeface="Poppins Light"/>
              </a:rPr>
              <a:t>Muhamad Haykal Hanif Gifari Adi</a:t>
            </a:r>
          </a:p>
          <a:p>
            <a:pPr algn="r">
              <a:lnSpc>
                <a:spcPts val="3359"/>
              </a:lnSpc>
            </a:pPr>
            <a:r>
              <a:rPr lang="en-US" sz="2400" dirty="0">
                <a:solidFill>
                  <a:srgbClr val="333333"/>
                </a:solidFill>
                <a:latin typeface="Poppins Light"/>
              </a:rPr>
              <a:t>02311940000154</a:t>
            </a:r>
          </a:p>
        </p:txBody>
      </p:sp>
    </p:spTree>
    <p:extLst>
      <p:ext uri="{BB962C8B-B14F-4D97-AF65-F5344CB8AC3E}">
        <p14:creationId xmlns:p14="http://schemas.microsoft.com/office/powerpoint/2010/main" val="1903120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0" name="Picture 2539">
            <a:extLst>
              <a:ext uri="{FF2B5EF4-FFF2-40B4-BE49-F238E27FC236}">
                <a16:creationId xmlns:a16="http://schemas.microsoft.com/office/drawing/2014/main" id="{76D42B36-2592-D27C-180B-FE41ADFC1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863" y="6482865"/>
            <a:ext cx="4904630" cy="3722606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2EEA4A7D-469C-44A4-DA8C-E60131FF9A53}"/>
              </a:ext>
            </a:extLst>
          </p:cNvPr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66783B1-8045-42AA-4A10-7ABAD2C7C976}"/>
                </a:ext>
              </a:extLst>
            </p:cNvPr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820923E-10E4-7836-E3B0-EDE9EE575EEE}"/>
              </a:ext>
            </a:extLst>
          </p:cNvPr>
          <p:cNvSpPr txBox="1"/>
          <p:nvPr/>
        </p:nvSpPr>
        <p:spPr>
          <a:xfrm>
            <a:off x="1393076" y="1028700"/>
            <a:ext cx="1059275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 dirty="0">
                <a:solidFill>
                  <a:srgbClr val="333333"/>
                </a:solidFill>
                <a:latin typeface="Poppins Medium"/>
              </a:rPr>
              <a:t>Research Results</a:t>
            </a: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A233FEB1-9FAF-F6A6-7320-053CB0B51AE7}"/>
              </a:ext>
            </a:extLst>
          </p:cNvPr>
          <p:cNvSpPr txBox="1"/>
          <p:nvPr/>
        </p:nvSpPr>
        <p:spPr>
          <a:xfrm>
            <a:off x="423885" y="102870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 dirty="0">
                <a:solidFill>
                  <a:srgbClr val="333333"/>
                </a:solidFill>
                <a:latin typeface="Poppins Medium"/>
              </a:rPr>
              <a:t>IV</a:t>
            </a:r>
          </a:p>
        </p:txBody>
      </p:sp>
      <p:pic>
        <p:nvPicPr>
          <p:cNvPr id="17" name="Picture 2" descr="Lambang dan Logo ITS - Institut Teknologi Sepuluh Nopember">
            <a:extLst>
              <a:ext uri="{FF2B5EF4-FFF2-40B4-BE49-F238E27FC236}">
                <a16:creationId xmlns:a16="http://schemas.microsoft.com/office/drawing/2014/main" id="{80228E13-2DBD-FA78-D08F-F23525A9F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6738" y="628971"/>
            <a:ext cx="826807" cy="82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Beranda - Departemen Teknik Fisika">
            <a:extLst>
              <a:ext uri="{FF2B5EF4-FFF2-40B4-BE49-F238E27FC236}">
                <a16:creationId xmlns:a16="http://schemas.microsoft.com/office/drawing/2014/main" id="{4918734E-0831-35E0-D5B6-72CE889506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9" r="3221" b="3221"/>
          <a:stretch/>
        </p:blipFill>
        <p:spPr bwMode="auto">
          <a:xfrm>
            <a:off x="16042343" y="602130"/>
            <a:ext cx="908858" cy="85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Vibrastic Lab">
            <a:extLst>
              <a:ext uri="{FF2B5EF4-FFF2-40B4-BE49-F238E27FC236}">
                <a16:creationId xmlns:a16="http://schemas.microsoft.com/office/drawing/2014/main" id="{C2E1EA90-0121-99D9-0496-43AB08B2B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7050" y="628971"/>
            <a:ext cx="826807" cy="82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DBF - Delay-and-Sum Beamforming in the Time Domain">
            <a:extLst>
              <a:ext uri="{FF2B5EF4-FFF2-40B4-BE49-F238E27FC236}">
                <a16:creationId xmlns:a16="http://schemas.microsoft.com/office/drawing/2014/main" id="{39060F49-E2F3-B9EE-2E07-E6F065095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10721" y="5551753"/>
            <a:ext cx="8871550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olcano - Free nature icons">
            <a:extLst>
              <a:ext uri="{FF2B5EF4-FFF2-40B4-BE49-F238E27FC236}">
                <a16:creationId xmlns:a16="http://schemas.microsoft.com/office/drawing/2014/main" id="{C0CE5EED-C7D7-19F6-37B5-168708E3F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25" y="1925635"/>
            <a:ext cx="10287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oise icon PNG and SVG Vector Free Download">
            <a:extLst>
              <a:ext uri="{FF2B5EF4-FFF2-40B4-BE49-F238E27FC236}">
                <a16:creationId xmlns:a16="http://schemas.microsoft.com/office/drawing/2014/main" id="{69A85F6C-3724-3405-855B-09BEC5B24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474" y="481424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elay-and-Sum Beamforming | Download Scientific Diagram">
            <a:extLst>
              <a:ext uri="{FF2B5EF4-FFF2-40B4-BE49-F238E27FC236}">
                <a16:creationId xmlns:a16="http://schemas.microsoft.com/office/drawing/2014/main" id="{8788ED8C-3B86-1C28-7890-6E07CB3FC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11752" y="-463768"/>
            <a:ext cx="7953375" cy="574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5BBF46F-3274-FBD2-FCC3-F710F818E808}"/>
              </a:ext>
            </a:extLst>
          </p:cNvPr>
          <p:cNvSpPr/>
          <p:nvPr/>
        </p:nvSpPr>
        <p:spPr>
          <a:xfrm>
            <a:off x="4392718" y="1627726"/>
            <a:ext cx="1066800" cy="31670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I06H1</a:t>
            </a:r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5C1A28-C26E-32FF-D8C4-F7D4C970B6C7}"/>
              </a:ext>
            </a:extLst>
          </p:cNvPr>
          <p:cNvSpPr/>
          <p:nvPr/>
        </p:nvSpPr>
        <p:spPr>
          <a:xfrm>
            <a:off x="4392718" y="2175718"/>
            <a:ext cx="1066800" cy="31670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I06H2</a:t>
            </a:r>
            <a:endParaRPr lang="en-ID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E47072-97E3-1DDB-9994-685D837F3028}"/>
              </a:ext>
            </a:extLst>
          </p:cNvPr>
          <p:cNvSpPr/>
          <p:nvPr/>
        </p:nvSpPr>
        <p:spPr>
          <a:xfrm>
            <a:off x="4397798" y="2715528"/>
            <a:ext cx="1066800" cy="31670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I06H3</a:t>
            </a:r>
            <a:endParaRPr lang="en-ID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12FB27-FD70-5636-074D-3D49B961F956}"/>
              </a:ext>
            </a:extLst>
          </p:cNvPr>
          <p:cNvSpPr/>
          <p:nvPr/>
        </p:nvSpPr>
        <p:spPr>
          <a:xfrm>
            <a:off x="4397798" y="3266935"/>
            <a:ext cx="1066800" cy="31670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I06H4</a:t>
            </a:r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B22862-FC1E-59E4-16C1-9D9FA1FF239F}"/>
              </a:ext>
            </a:extLst>
          </p:cNvPr>
          <p:cNvSpPr/>
          <p:nvPr/>
        </p:nvSpPr>
        <p:spPr>
          <a:xfrm>
            <a:off x="4397798" y="3803330"/>
            <a:ext cx="1066800" cy="31670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I06H5</a:t>
            </a:r>
            <a:endParaRPr lang="en-ID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45C2CB-8E6E-32C9-C4E6-E8DCA2478302}"/>
              </a:ext>
            </a:extLst>
          </p:cNvPr>
          <p:cNvSpPr/>
          <p:nvPr/>
        </p:nvSpPr>
        <p:spPr>
          <a:xfrm>
            <a:off x="4397798" y="4368436"/>
            <a:ext cx="1066800" cy="31670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I06H6</a:t>
            </a:r>
            <a:endParaRPr lang="en-ID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005074-81ED-4711-1E92-2932930DC2E6}"/>
              </a:ext>
            </a:extLst>
          </p:cNvPr>
          <p:cNvSpPr/>
          <p:nvPr/>
        </p:nvSpPr>
        <p:spPr>
          <a:xfrm>
            <a:off x="4413038" y="4916856"/>
            <a:ext cx="1066800" cy="31670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I06H7</a:t>
            </a:r>
            <a:endParaRPr lang="en-ID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42D8FA-A36A-C70C-E7EF-8873F723F5AB}"/>
              </a:ext>
            </a:extLst>
          </p:cNvPr>
          <p:cNvSpPr/>
          <p:nvPr/>
        </p:nvSpPr>
        <p:spPr>
          <a:xfrm>
            <a:off x="4413038" y="5453251"/>
            <a:ext cx="1066800" cy="31670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I06H8</a:t>
            </a:r>
            <a:endParaRPr lang="en-ID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E7BBEAA-728F-138E-C9F4-AC0A99E7158C}"/>
              </a:ext>
            </a:extLst>
          </p:cNvPr>
          <p:cNvCxnSpPr>
            <a:stCxn id="2052" idx="3"/>
            <a:endCxn id="4" idx="1"/>
          </p:cNvCxnSpPr>
          <p:nvPr/>
        </p:nvCxnSpPr>
        <p:spPr>
          <a:xfrm flipV="1">
            <a:off x="3162325" y="1786079"/>
            <a:ext cx="1230393" cy="653906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7BBC266-4AD7-D6DE-A570-0634A7EBA268}"/>
              </a:ext>
            </a:extLst>
          </p:cNvPr>
          <p:cNvCxnSpPr>
            <a:cxnSpLocks/>
            <a:stCxn id="2052" idx="3"/>
            <a:endCxn id="5" idx="1"/>
          </p:cNvCxnSpPr>
          <p:nvPr/>
        </p:nvCxnSpPr>
        <p:spPr>
          <a:xfrm flipV="1">
            <a:off x="3162325" y="2334071"/>
            <a:ext cx="1230393" cy="105914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CB13D4E-A18B-906D-CF90-16271928E556}"/>
              </a:ext>
            </a:extLst>
          </p:cNvPr>
          <p:cNvCxnSpPr>
            <a:cxnSpLocks/>
            <a:stCxn id="2052" idx="3"/>
            <a:endCxn id="6" idx="1"/>
          </p:cNvCxnSpPr>
          <p:nvPr/>
        </p:nvCxnSpPr>
        <p:spPr>
          <a:xfrm>
            <a:off x="3162325" y="2439985"/>
            <a:ext cx="1235473" cy="433896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6C6B3E4-3DA5-3DEE-4E0B-56C878086719}"/>
              </a:ext>
            </a:extLst>
          </p:cNvPr>
          <p:cNvCxnSpPr>
            <a:cxnSpLocks/>
            <a:stCxn id="2052" idx="3"/>
            <a:endCxn id="8" idx="1"/>
          </p:cNvCxnSpPr>
          <p:nvPr/>
        </p:nvCxnSpPr>
        <p:spPr>
          <a:xfrm>
            <a:off x="3162325" y="2439985"/>
            <a:ext cx="1235473" cy="985303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7693D3-9005-F134-37D8-3A0328D2B367}"/>
              </a:ext>
            </a:extLst>
          </p:cNvPr>
          <p:cNvCxnSpPr>
            <a:cxnSpLocks/>
            <a:stCxn id="2052" idx="3"/>
            <a:endCxn id="9" idx="1"/>
          </p:cNvCxnSpPr>
          <p:nvPr/>
        </p:nvCxnSpPr>
        <p:spPr>
          <a:xfrm>
            <a:off x="3162325" y="2439985"/>
            <a:ext cx="1235473" cy="1521698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6AD75FA-8227-510C-2897-53E7693930AE}"/>
              </a:ext>
            </a:extLst>
          </p:cNvPr>
          <p:cNvCxnSpPr>
            <a:cxnSpLocks/>
            <a:stCxn id="2052" idx="3"/>
            <a:endCxn id="10" idx="1"/>
          </p:cNvCxnSpPr>
          <p:nvPr/>
        </p:nvCxnSpPr>
        <p:spPr>
          <a:xfrm>
            <a:off x="3162325" y="2439985"/>
            <a:ext cx="1235473" cy="2086804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2E42D64-4945-15CF-56EE-448F163A1E32}"/>
              </a:ext>
            </a:extLst>
          </p:cNvPr>
          <p:cNvCxnSpPr>
            <a:cxnSpLocks/>
            <a:stCxn id="2052" idx="3"/>
            <a:endCxn id="12" idx="1"/>
          </p:cNvCxnSpPr>
          <p:nvPr/>
        </p:nvCxnSpPr>
        <p:spPr>
          <a:xfrm>
            <a:off x="3162325" y="2439985"/>
            <a:ext cx="1250713" cy="2635224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5F5D67B-CBE7-C6AC-D826-D229F727B797}"/>
              </a:ext>
            </a:extLst>
          </p:cNvPr>
          <p:cNvCxnSpPr>
            <a:cxnSpLocks/>
            <a:stCxn id="2052" idx="3"/>
            <a:endCxn id="13" idx="1"/>
          </p:cNvCxnSpPr>
          <p:nvPr/>
        </p:nvCxnSpPr>
        <p:spPr>
          <a:xfrm>
            <a:off x="3162325" y="2439985"/>
            <a:ext cx="1250713" cy="3171619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7" name="Straight Arrow Connector 2056">
            <a:extLst>
              <a:ext uri="{FF2B5EF4-FFF2-40B4-BE49-F238E27FC236}">
                <a16:creationId xmlns:a16="http://schemas.microsoft.com/office/drawing/2014/main" id="{7AB5F2B7-3D16-B762-659D-B010E3CDD4BB}"/>
              </a:ext>
            </a:extLst>
          </p:cNvPr>
          <p:cNvCxnSpPr>
            <a:cxnSpLocks/>
            <a:stCxn id="2054" idx="3"/>
            <a:endCxn id="4" idx="1"/>
          </p:cNvCxnSpPr>
          <p:nvPr/>
        </p:nvCxnSpPr>
        <p:spPr>
          <a:xfrm flipV="1">
            <a:off x="3244874" y="1786079"/>
            <a:ext cx="1147844" cy="337106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0" name="Straight Arrow Connector 2059">
            <a:extLst>
              <a:ext uri="{FF2B5EF4-FFF2-40B4-BE49-F238E27FC236}">
                <a16:creationId xmlns:a16="http://schemas.microsoft.com/office/drawing/2014/main" id="{D9686427-3D43-71D5-3EC3-BA0973EC89A9}"/>
              </a:ext>
            </a:extLst>
          </p:cNvPr>
          <p:cNvCxnSpPr>
            <a:cxnSpLocks/>
            <a:stCxn id="2054" idx="3"/>
            <a:endCxn id="5" idx="1"/>
          </p:cNvCxnSpPr>
          <p:nvPr/>
        </p:nvCxnSpPr>
        <p:spPr>
          <a:xfrm flipV="1">
            <a:off x="3244874" y="2334071"/>
            <a:ext cx="1147844" cy="2823069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3" name="Straight Arrow Connector 2062">
            <a:extLst>
              <a:ext uri="{FF2B5EF4-FFF2-40B4-BE49-F238E27FC236}">
                <a16:creationId xmlns:a16="http://schemas.microsoft.com/office/drawing/2014/main" id="{15FBCB6E-CB49-098F-1A97-A5F086B3B09B}"/>
              </a:ext>
            </a:extLst>
          </p:cNvPr>
          <p:cNvCxnSpPr>
            <a:cxnSpLocks/>
            <a:stCxn id="2054" idx="3"/>
            <a:endCxn id="6" idx="1"/>
          </p:cNvCxnSpPr>
          <p:nvPr/>
        </p:nvCxnSpPr>
        <p:spPr>
          <a:xfrm flipV="1">
            <a:off x="3244874" y="2873881"/>
            <a:ext cx="1152924" cy="2283259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6" name="Straight Arrow Connector 2065">
            <a:extLst>
              <a:ext uri="{FF2B5EF4-FFF2-40B4-BE49-F238E27FC236}">
                <a16:creationId xmlns:a16="http://schemas.microsoft.com/office/drawing/2014/main" id="{79B19934-67F5-977B-C064-E9ECE7033D50}"/>
              </a:ext>
            </a:extLst>
          </p:cNvPr>
          <p:cNvCxnSpPr>
            <a:cxnSpLocks/>
            <a:stCxn id="2054" idx="3"/>
            <a:endCxn id="8" idx="1"/>
          </p:cNvCxnSpPr>
          <p:nvPr/>
        </p:nvCxnSpPr>
        <p:spPr>
          <a:xfrm flipV="1">
            <a:off x="3244874" y="3425288"/>
            <a:ext cx="1152924" cy="1731852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9" name="Straight Arrow Connector 2068">
            <a:extLst>
              <a:ext uri="{FF2B5EF4-FFF2-40B4-BE49-F238E27FC236}">
                <a16:creationId xmlns:a16="http://schemas.microsoft.com/office/drawing/2014/main" id="{1983A745-C9D1-4A5E-FD84-634E6B042B69}"/>
              </a:ext>
            </a:extLst>
          </p:cNvPr>
          <p:cNvCxnSpPr>
            <a:cxnSpLocks/>
            <a:stCxn id="2054" idx="3"/>
            <a:endCxn id="9" idx="1"/>
          </p:cNvCxnSpPr>
          <p:nvPr/>
        </p:nvCxnSpPr>
        <p:spPr>
          <a:xfrm flipV="1">
            <a:off x="3244874" y="3961683"/>
            <a:ext cx="1152924" cy="1195457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2" name="Straight Arrow Connector 2071">
            <a:extLst>
              <a:ext uri="{FF2B5EF4-FFF2-40B4-BE49-F238E27FC236}">
                <a16:creationId xmlns:a16="http://schemas.microsoft.com/office/drawing/2014/main" id="{FA153A13-EAB9-6F12-0008-8D1C637A3039}"/>
              </a:ext>
            </a:extLst>
          </p:cNvPr>
          <p:cNvCxnSpPr>
            <a:cxnSpLocks/>
            <a:stCxn id="2054" idx="3"/>
            <a:endCxn id="10" idx="1"/>
          </p:cNvCxnSpPr>
          <p:nvPr/>
        </p:nvCxnSpPr>
        <p:spPr>
          <a:xfrm flipV="1">
            <a:off x="3244874" y="4526789"/>
            <a:ext cx="1152924" cy="63035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5" name="Straight Arrow Connector 2074">
            <a:extLst>
              <a:ext uri="{FF2B5EF4-FFF2-40B4-BE49-F238E27FC236}">
                <a16:creationId xmlns:a16="http://schemas.microsoft.com/office/drawing/2014/main" id="{AE4C184B-A31F-295A-8455-3A3F07DF58C2}"/>
              </a:ext>
            </a:extLst>
          </p:cNvPr>
          <p:cNvCxnSpPr>
            <a:cxnSpLocks/>
            <a:stCxn id="2054" idx="3"/>
            <a:endCxn id="12" idx="1"/>
          </p:cNvCxnSpPr>
          <p:nvPr/>
        </p:nvCxnSpPr>
        <p:spPr>
          <a:xfrm flipV="1">
            <a:off x="3244874" y="5075209"/>
            <a:ext cx="1168164" cy="8193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Arrow Connector 2077">
            <a:extLst>
              <a:ext uri="{FF2B5EF4-FFF2-40B4-BE49-F238E27FC236}">
                <a16:creationId xmlns:a16="http://schemas.microsoft.com/office/drawing/2014/main" id="{FD78649A-928B-EDF0-542F-8E04DF209424}"/>
              </a:ext>
            </a:extLst>
          </p:cNvPr>
          <p:cNvCxnSpPr>
            <a:cxnSpLocks/>
            <a:stCxn id="2054" idx="3"/>
            <a:endCxn id="13" idx="1"/>
          </p:cNvCxnSpPr>
          <p:nvPr/>
        </p:nvCxnSpPr>
        <p:spPr>
          <a:xfrm>
            <a:off x="3244874" y="5157140"/>
            <a:ext cx="1168164" cy="454464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1" name="TextBox 2080">
            <a:extLst>
              <a:ext uri="{FF2B5EF4-FFF2-40B4-BE49-F238E27FC236}">
                <a16:creationId xmlns:a16="http://schemas.microsoft.com/office/drawing/2014/main" id="{A348069A-6566-B97C-D906-747DC6B247BA}"/>
              </a:ext>
            </a:extLst>
          </p:cNvPr>
          <p:cNvSpPr txBox="1"/>
          <p:nvPr/>
        </p:nvSpPr>
        <p:spPr>
          <a:xfrm>
            <a:off x="1114562" y="5014625"/>
            <a:ext cx="10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 Medium" panose="00000600000000000000" pitchFamily="2" charset="0"/>
                <a:cs typeface="Poppins Medium" panose="00000600000000000000" pitchFamily="2" charset="0"/>
              </a:rPr>
              <a:t>Noise</a:t>
            </a:r>
            <a:endParaRPr lang="en-ID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082" name="TextBox 2081">
            <a:extLst>
              <a:ext uri="{FF2B5EF4-FFF2-40B4-BE49-F238E27FC236}">
                <a16:creationId xmlns:a16="http://schemas.microsoft.com/office/drawing/2014/main" id="{3909532A-5D9F-2157-319D-8F66AB3143F3}"/>
              </a:ext>
            </a:extLst>
          </p:cNvPr>
          <p:cNvSpPr txBox="1"/>
          <p:nvPr/>
        </p:nvSpPr>
        <p:spPr>
          <a:xfrm>
            <a:off x="780713" y="2095500"/>
            <a:ext cx="12766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 Medium" panose="00000600000000000000" pitchFamily="2" charset="0"/>
                <a:cs typeface="Poppins Medium" panose="00000600000000000000" pitchFamily="2" charset="0"/>
              </a:rPr>
              <a:t>Anak Krakatau Volcano</a:t>
            </a:r>
            <a:endParaRPr lang="en-ID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3" name="Rectangle 2082">
                <a:extLst>
                  <a:ext uri="{FF2B5EF4-FFF2-40B4-BE49-F238E27FC236}">
                    <a16:creationId xmlns:a16="http://schemas.microsoft.com/office/drawing/2014/main" id="{49406C5B-7A8A-46BF-355B-239C4D449E06}"/>
                  </a:ext>
                </a:extLst>
              </p:cNvPr>
              <p:cNvSpPr/>
              <p:nvPr/>
            </p:nvSpPr>
            <p:spPr>
              <a:xfrm>
                <a:off x="8310880" y="1566045"/>
                <a:ext cx="457200" cy="457200"/>
              </a:xfrm>
              <a:prstGeom prst="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2083" name="Rectangle 2082">
                <a:extLst>
                  <a:ext uri="{FF2B5EF4-FFF2-40B4-BE49-F238E27FC236}">
                    <a16:creationId xmlns:a16="http://schemas.microsoft.com/office/drawing/2014/main" id="{49406C5B-7A8A-46BF-355B-239C4D449E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880" y="1566045"/>
                <a:ext cx="457200" cy="4572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4" name="Rectangle 2083">
                <a:extLst>
                  <a:ext uri="{FF2B5EF4-FFF2-40B4-BE49-F238E27FC236}">
                    <a16:creationId xmlns:a16="http://schemas.microsoft.com/office/drawing/2014/main" id="{4DE04574-E042-58D5-11B8-334285B59144}"/>
                  </a:ext>
                </a:extLst>
              </p:cNvPr>
              <p:cNvSpPr/>
              <p:nvPr/>
            </p:nvSpPr>
            <p:spPr>
              <a:xfrm>
                <a:off x="8313420" y="2110052"/>
                <a:ext cx="457200" cy="457200"/>
              </a:xfrm>
              <a:prstGeom prst="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2084" name="Rectangle 2083">
                <a:extLst>
                  <a:ext uri="{FF2B5EF4-FFF2-40B4-BE49-F238E27FC236}">
                    <a16:creationId xmlns:a16="http://schemas.microsoft.com/office/drawing/2014/main" id="{4DE04574-E042-58D5-11B8-334285B591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3420" y="2110052"/>
                <a:ext cx="457200" cy="4572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5" name="Rectangle 2084">
                <a:extLst>
                  <a:ext uri="{FF2B5EF4-FFF2-40B4-BE49-F238E27FC236}">
                    <a16:creationId xmlns:a16="http://schemas.microsoft.com/office/drawing/2014/main" id="{DE816B08-58C9-B829-BFE0-F991CB4F462C}"/>
                  </a:ext>
                </a:extLst>
              </p:cNvPr>
              <p:cNvSpPr/>
              <p:nvPr/>
            </p:nvSpPr>
            <p:spPr>
              <a:xfrm>
                <a:off x="8315960" y="2650620"/>
                <a:ext cx="457200" cy="457200"/>
              </a:xfrm>
              <a:prstGeom prst="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2085" name="Rectangle 2084">
                <a:extLst>
                  <a:ext uri="{FF2B5EF4-FFF2-40B4-BE49-F238E27FC236}">
                    <a16:creationId xmlns:a16="http://schemas.microsoft.com/office/drawing/2014/main" id="{DE816B08-58C9-B829-BFE0-F991CB4F46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960" y="2650620"/>
                <a:ext cx="457200" cy="4572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1A975599-7A8C-FA42-6403-052F6F71586E}"/>
                  </a:ext>
                </a:extLst>
              </p:cNvPr>
              <p:cNvSpPr/>
              <p:nvPr/>
            </p:nvSpPr>
            <p:spPr>
              <a:xfrm>
                <a:off x="8305800" y="3194414"/>
                <a:ext cx="457200" cy="457200"/>
              </a:xfrm>
              <a:prstGeom prst="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1A975599-7A8C-FA42-6403-052F6F7158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0" y="3194414"/>
                <a:ext cx="457200" cy="4572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2FF5EBC7-BEA3-E80C-D01F-6CD915B5104C}"/>
                  </a:ext>
                </a:extLst>
              </p:cNvPr>
              <p:cNvSpPr/>
              <p:nvPr/>
            </p:nvSpPr>
            <p:spPr>
              <a:xfrm>
                <a:off x="8312150" y="3743407"/>
                <a:ext cx="457200" cy="457200"/>
              </a:xfrm>
              <a:prstGeom prst="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2FF5EBC7-BEA3-E80C-D01F-6CD915B510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150" y="3743407"/>
                <a:ext cx="457200" cy="4572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405E5A84-B910-7AE0-C2A5-F8E3507AA272}"/>
                  </a:ext>
                </a:extLst>
              </p:cNvPr>
              <p:cNvSpPr/>
              <p:nvPr/>
            </p:nvSpPr>
            <p:spPr>
              <a:xfrm>
                <a:off x="8312150" y="4308513"/>
                <a:ext cx="457200" cy="457200"/>
              </a:xfrm>
              <a:prstGeom prst="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2088" name="Rectangle 2087">
                <a:extLst>
                  <a:ext uri="{FF2B5EF4-FFF2-40B4-BE49-F238E27FC236}">
                    <a16:creationId xmlns:a16="http://schemas.microsoft.com/office/drawing/2014/main" id="{405E5A84-B910-7AE0-C2A5-F8E3507AA2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150" y="4308513"/>
                <a:ext cx="457200" cy="4572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9" name="Rectangle 2088">
                <a:extLst>
                  <a:ext uri="{FF2B5EF4-FFF2-40B4-BE49-F238E27FC236}">
                    <a16:creationId xmlns:a16="http://schemas.microsoft.com/office/drawing/2014/main" id="{C8A4F809-7DDC-D78F-3AD6-F363748CC271}"/>
                  </a:ext>
                </a:extLst>
              </p:cNvPr>
              <p:cNvSpPr/>
              <p:nvPr/>
            </p:nvSpPr>
            <p:spPr>
              <a:xfrm>
                <a:off x="8305800" y="4860855"/>
                <a:ext cx="457200" cy="457200"/>
              </a:xfrm>
              <a:prstGeom prst="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2089" name="Rectangle 2088">
                <a:extLst>
                  <a:ext uri="{FF2B5EF4-FFF2-40B4-BE49-F238E27FC236}">
                    <a16:creationId xmlns:a16="http://schemas.microsoft.com/office/drawing/2014/main" id="{C8A4F809-7DDC-D78F-3AD6-F363748CC2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0" y="4860855"/>
                <a:ext cx="457200" cy="4572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0" name="Rectangle 2089">
                <a:extLst>
                  <a:ext uri="{FF2B5EF4-FFF2-40B4-BE49-F238E27FC236}">
                    <a16:creationId xmlns:a16="http://schemas.microsoft.com/office/drawing/2014/main" id="{2EF413D7-96A6-B7B5-E2AD-11451A1ADD7D}"/>
                  </a:ext>
                </a:extLst>
              </p:cNvPr>
              <p:cNvSpPr/>
              <p:nvPr/>
            </p:nvSpPr>
            <p:spPr>
              <a:xfrm>
                <a:off x="8305800" y="5389474"/>
                <a:ext cx="457200" cy="457200"/>
              </a:xfrm>
              <a:prstGeom prst="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2090" name="Rectangle 2089">
                <a:extLst>
                  <a:ext uri="{FF2B5EF4-FFF2-40B4-BE49-F238E27FC236}">
                    <a16:creationId xmlns:a16="http://schemas.microsoft.com/office/drawing/2014/main" id="{2EF413D7-96A6-B7B5-E2AD-11451A1ADD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0" y="5389474"/>
                <a:ext cx="457200" cy="4572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98" name="Straight Connector 2197">
            <a:extLst>
              <a:ext uri="{FF2B5EF4-FFF2-40B4-BE49-F238E27FC236}">
                <a16:creationId xmlns:a16="http://schemas.microsoft.com/office/drawing/2014/main" id="{0C42031A-682C-7827-7C7D-1C2CD14A7907}"/>
              </a:ext>
            </a:extLst>
          </p:cNvPr>
          <p:cNvCxnSpPr>
            <a:stCxn id="4" idx="3"/>
            <a:endCxn id="2083" idx="1"/>
          </p:cNvCxnSpPr>
          <p:nvPr/>
        </p:nvCxnSpPr>
        <p:spPr>
          <a:xfrm>
            <a:off x="5459518" y="1786079"/>
            <a:ext cx="2851362" cy="8566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0" name="Straight Connector 2199">
            <a:extLst>
              <a:ext uri="{FF2B5EF4-FFF2-40B4-BE49-F238E27FC236}">
                <a16:creationId xmlns:a16="http://schemas.microsoft.com/office/drawing/2014/main" id="{369B6BC9-1313-C99B-3223-54CB44208099}"/>
              </a:ext>
            </a:extLst>
          </p:cNvPr>
          <p:cNvCxnSpPr>
            <a:cxnSpLocks/>
            <a:stCxn id="5" idx="3"/>
            <a:endCxn id="2084" idx="1"/>
          </p:cNvCxnSpPr>
          <p:nvPr/>
        </p:nvCxnSpPr>
        <p:spPr>
          <a:xfrm>
            <a:off x="5459518" y="2334071"/>
            <a:ext cx="2853902" cy="4581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5" name="Straight Connector 2204">
            <a:extLst>
              <a:ext uri="{FF2B5EF4-FFF2-40B4-BE49-F238E27FC236}">
                <a16:creationId xmlns:a16="http://schemas.microsoft.com/office/drawing/2014/main" id="{11A09DA0-81CD-C51E-B3ED-AD185AFFFDB2}"/>
              </a:ext>
            </a:extLst>
          </p:cNvPr>
          <p:cNvCxnSpPr>
            <a:cxnSpLocks/>
            <a:stCxn id="6" idx="3"/>
            <a:endCxn id="2085" idx="1"/>
          </p:cNvCxnSpPr>
          <p:nvPr/>
        </p:nvCxnSpPr>
        <p:spPr>
          <a:xfrm>
            <a:off x="5464598" y="2873881"/>
            <a:ext cx="2851362" cy="5339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0" name="Straight Connector 2209">
            <a:extLst>
              <a:ext uri="{FF2B5EF4-FFF2-40B4-BE49-F238E27FC236}">
                <a16:creationId xmlns:a16="http://schemas.microsoft.com/office/drawing/2014/main" id="{DF947DB2-B788-D8A3-5F0B-0518AA44D96F}"/>
              </a:ext>
            </a:extLst>
          </p:cNvPr>
          <p:cNvCxnSpPr>
            <a:cxnSpLocks/>
            <a:stCxn id="8" idx="3"/>
            <a:endCxn id="2086" idx="1"/>
          </p:cNvCxnSpPr>
          <p:nvPr/>
        </p:nvCxnSpPr>
        <p:spPr>
          <a:xfrm flipV="1">
            <a:off x="5464598" y="3423014"/>
            <a:ext cx="2841202" cy="2274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4" name="Straight Connector 2213">
            <a:extLst>
              <a:ext uri="{FF2B5EF4-FFF2-40B4-BE49-F238E27FC236}">
                <a16:creationId xmlns:a16="http://schemas.microsoft.com/office/drawing/2014/main" id="{0626A523-8C24-4A4E-FDF2-E99919954358}"/>
              </a:ext>
            </a:extLst>
          </p:cNvPr>
          <p:cNvCxnSpPr>
            <a:cxnSpLocks/>
            <a:stCxn id="9" idx="3"/>
            <a:endCxn id="2087" idx="1"/>
          </p:cNvCxnSpPr>
          <p:nvPr/>
        </p:nvCxnSpPr>
        <p:spPr>
          <a:xfrm>
            <a:off x="5464598" y="3961683"/>
            <a:ext cx="2847552" cy="10324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8" name="Straight Connector 2217">
            <a:extLst>
              <a:ext uri="{FF2B5EF4-FFF2-40B4-BE49-F238E27FC236}">
                <a16:creationId xmlns:a16="http://schemas.microsoft.com/office/drawing/2014/main" id="{C70D886B-CC6E-E16E-1778-44F250319252}"/>
              </a:ext>
            </a:extLst>
          </p:cNvPr>
          <p:cNvCxnSpPr>
            <a:cxnSpLocks/>
            <a:stCxn id="10" idx="3"/>
            <a:endCxn id="2088" idx="1"/>
          </p:cNvCxnSpPr>
          <p:nvPr/>
        </p:nvCxnSpPr>
        <p:spPr>
          <a:xfrm>
            <a:off x="5464598" y="4526789"/>
            <a:ext cx="2847552" cy="10324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2" name="Straight Connector 2221">
            <a:extLst>
              <a:ext uri="{FF2B5EF4-FFF2-40B4-BE49-F238E27FC236}">
                <a16:creationId xmlns:a16="http://schemas.microsoft.com/office/drawing/2014/main" id="{C255C2BD-1F66-5001-F6C4-449B98FA08F3}"/>
              </a:ext>
            </a:extLst>
          </p:cNvPr>
          <p:cNvCxnSpPr>
            <a:cxnSpLocks/>
            <a:stCxn id="12" idx="3"/>
            <a:endCxn id="2089" idx="1"/>
          </p:cNvCxnSpPr>
          <p:nvPr/>
        </p:nvCxnSpPr>
        <p:spPr>
          <a:xfrm>
            <a:off x="5479838" y="5075209"/>
            <a:ext cx="2825962" cy="14246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6" name="Straight Connector 2225">
            <a:extLst>
              <a:ext uri="{FF2B5EF4-FFF2-40B4-BE49-F238E27FC236}">
                <a16:creationId xmlns:a16="http://schemas.microsoft.com/office/drawing/2014/main" id="{490A565F-11FE-D125-FE3F-FBAC56DF145F}"/>
              </a:ext>
            </a:extLst>
          </p:cNvPr>
          <p:cNvCxnSpPr>
            <a:cxnSpLocks/>
            <a:stCxn id="13" idx="3"/>
            <a:endCxn id="2090" idx="1"/>
          </p:cNvCxnSpPr>
          <p:nvPr/>
        </p:nvCxnSpPr>
        <p:spPr>
          <a:xfrm>
            <a:off x="5479838" y="5611604"/>
            <a:ext cx="2825962" cy="647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2" name="Oval 2231">
            <a:extLst>
              <a:ext uri="{FF2B5EF4-FFF2-40B4-BE49-F238E27FC236}">
                <a16:creationId xmlns:a16="http://schemas.microsoft.com/office/drawing/2014/main" id="{5C615700-CA50-90CD-7A16-DF406698DCD4}"/>
              </a:ext>
            </a:extLst>
          </p:cNvPr>
          <p:cNvSpPr/>
          <p:nvPr/>
        </p:nvSpPr>
        <p:spPr>
          <a:xfrm>
            <a:off x="11972295" y="3162300"/>
            <a:ext cx="990600" cy="990600"/>
          </a:xfrm>
          <a:prstGeom prst="ellips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+</a:t>
            </a:r>
            <a:endParaRPr lang="en-ID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90" name="Rectangle 2289">
                <a:extLst>
                  <a:ext uri="{FF2B5EF4-FFF2-40B4-BE49-F238E27FC236}">
                    <a16:creationId xmlns:a16="http://schemas.microsoft.com/office/drawing/2014/main" id="{66346317-9833-4FCE-4A78-D9FFACD8A9FC}"/>
                  </a:ext>
                </a:extLst>
              </p:cNvPr>
              <p:cNvSpPr/>
              <p:nvPr/>
            </p:nvSpPr>
            <p:spPr>
              <a:xfrm>
                <a:off x="13860904" y="3247109"/>
                <a:ext cx="1365465" cy="801039"/>
              </a:xfrm>
              <a:prstGeom prst="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ID" sz="2400" dirty="0"/>
              </a:p>
            </p:txBody>
          </p:sp>
        </mc:Choice>
        <mc:Fallback xmlns="">
          <p:sp>
            <p:nvSpPr>
              <p:cNvPr id="2290" name="Rectangle 2289">
                <a:extLst>
                  <a:ext uri="{FF2B5EF4-FFF2-40B4-BE49-F238E27FC236}">
                    <a16:creationId xmlns:a16="http://schemas.microsoft.com/office/drawing/2014/main" id="{66346317-9833-4FCE-4A78-D9FFACD8A9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0904" y="3247109"/>
                <a:ext cx="1365465" cy="80103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92" name="Straight Arrow Connector 2291">
            <a:extLst>
              <a:ext uri="{FF2B5EF4-FFF2-40B4-BE49-F238E27FC236}">
                <a16:creationId xmlns:a16="http://schemas.microsoft.com/office/drawing/2014/main" id="{F44E206F-C95D-9CCD-0C9C-A037CDBAD15C}"/>
              </a:ext>
            </a:extLst>
          </p:cNvPr>
          <p:cNvCxnSpPr>
            <a:cxnSpLocks/>
            <a:stCxn id="2232" idx="6"/>
          </p:cNvCxnSpPr>
          <p:nvPr/>
        </p:nvCxnSpPr>
        <p:spPr>
          <a:xfrm flipV="1">
            <a:off x="12962895" y="3647629"/>
            <a:ext cx="902731" cy="99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97" name="TextBox 2296">
                <a:extLst>
                  <a:ext uri="{FF2B5EF4-FFF2-40B4-BE49-F238E27FC236}">
                    <a16:creationId xmlns:a16="http://schemas.microsoft.com/office/drawing/2014/main" id="{3DB13718-4C2F-DA4B-27F7-32AFE5D283B6}"/>
                  </a:ext>
                </a:extLst>
              </p:cNvPr>
              <p:cNvSpPr txBox="1"/>
              <p:nvPr/>
            </p:nvSpPr>
            <p:spPr>
              <a:xfrm>
                <a:off x="16124378" y="3430190"/>
                <a:ext cx="136546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𝐵𝐹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D" sz="2400" dirty="0"/>
              </a:p>
            </p:txBody>
          </p:sp>
        </mc:Choice>
        <mc:Fallback xmlns="">
          <p:sp>
            <p:nvSpPr>
              <p:cNvPr id="2297" name="TextBox 2296">
                <a:extLst>
                  <a:ext uri="{FF2B5EF4-FFF2-40B4-BE49-F238E27FC236}">
                    <a16:creationId xmlns:a16="http://schemas.microsoft.com/office/drawing/2014/main" id="{3DB13718-4C2F-DA4B-27F7-32AFE5D28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4378" y="3430190"/>
                <a:ext cx="1365465" cy="461665"/>
              </a:xfrm>
              <a:prstGeom prst="rect">
                <a:avLst/>
              </a:prstGeom>
              <a:blipFill>
                <a:blip r:embed="rId20"/>
                <a:stretch>
                  <a:fillRect l="-446" r="-893" b="-1866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99" name="Straight Arrow Connector 2298">
            <a:extLst>
              <a:ext uri="{FF2B5EF4-FFF2-40B4-BE49-F238E27FC236}">
                <a16:creationId xmlns:a16="http://schemas.microsoft.com/office/drawing/2014/main" id="{07CDA808-5FE8-025B-7DF6-4F7CA4B81AE1}"/>
              </a:ext>
            </a:extLst>
          </p:cNvPr>
          <p:cNvCxnSpPr>
            <a:stCxn id="2290" idx="3"/>
            <a:endCxn id="2297" idx="1"/>
          </p:cNvCxnSpPr>
          <p:nvPr/>
        </p:nvCxnSpPr>
        <p:spPr>
          <a:xfrm>
            <a:off x="15226369" y="3647629"/>
            <a:ext cx="898009" cy="1339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03" name="TextBox 2302">
                <a:extLst>
                  <a:ext uri="{FF2B5EF4-FFF2-40B4-BE49-F238E27FC236}">
                    <a16:creationId xmlns:a16="http://schemas.microsoft.com/office/drawing/2014/main" id="{6C7A242B-F698-A7B8-4CF6-DEEC1EC28488}"/>
                  </a:ext>
                </a:extLst>
              </p:cNvPr>
              <p:cNvSpPr txBox="1"/>
              <p:nvPr/>
            </p:nvSpPr>
            <p:spPr>
              <a:xfrm>
                <a:off x="9706163" y="1482854"/>
                <a:ext cx="3438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2303" name="TextBox 2302">
                <a:extLst>
                  <a:ext uri="{FF2B5EF4-FFF2-40B4-BE49-F238E27FC236}">
                    <a16:creationId xmlns:a16="http://schemas.microsoft.com/office/drawing/2014/main" id="{6C7A242B-F698-A7B8-4CF6-DEEC1EC28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6163" y="1482854"/>
                <a:ext cx="343877" cy="276999"/>
              </a:xfrm>
              <a:prstGeom prst="rect">
                <a:avLst/>
              </a:prstGeom>
              <a:blipFill>
                <a:blip r:embed="rId21"/>
                <a:stretch>
                  <a:fillRect l="-15789" r="-5263" b="-1521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04" name="TextBox 2303">
                <a:extLst>
                  <a:ext uri="{FF2B5EF4-FFF2-40B4-BE49-F238E27FC236}">
                    <a16:creationId xmlns:a16="http://schemas.microsoft.com/office/drawing/2014/main" id="{E954F3BC-4929-1654-0BD1-04E5950A18D9}"/>
                  </a:ext>
                </a:extLst>
              </p:cNvPr>
              <p:cNvSpPr txBox="1"/>
              <p:nvPr/>
            </p:nvSpPr>
            <p:spPr>
              <a:xfrm>
                <a:off x="9704480" y="2031260"/>
                <a:ext cx="3491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2304" name="TextBox 2303">
                <a:extLst>
                  <a:ext uri="{FF2B5EF4-FFF2-40B4-BE49-F238E27FC236}">
                    <a16:creationId xmlns:a16="http://schemas.microsoft.com/office/drawing/2014/main" id="{E954F3BC-4929-1654-0BD1-04E5950A1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4480" y="2031260"/>
                <a:ext cx="349198" cy="276999"/>
              </a:xfrm>
              <a:prstGeom prst="rect">
                <a:avLst/>
              </a:prstGeom>
              <a:blipFill>
                <a:blip r:embed="rId22"/>
                <a:stretch>
                  <a:fillRect l="-17544" r="-5263" b="-1521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05" name="TextBox 2304">
                <a:extLst>
                  <a:ext uri="{FF2B5EF4-FFF2-40B4-BE49-F238E27FC236}">
                    <a16:creationId xmlns:a16="http://schemas.microsoft.com/office/drawing/2014/main" id="{0FCB6B87-FC25-C90E-D793-0936C451AE38}"/>
                  </a:ext>
                </a:extLst>
              </p:cNvPr>
              <p:cNvSpPr txBox="1"/>
              <p:nvPr/>
            </p:nvSpPr>
            <p:spPr>
              <a:xfrm>
                <a:off x="9696274" y="2556346"/>
                <a:ext cx="3491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2305" name="TextBox 2304">
                <a:extLst>
                  <a:ext uri="{FF2B5EF4-FFF2-40B4-BE49-F238E27FC236}">
                    <a16:creationId xmlns:a16="http://schemas.microsoft.com/office/drawing/2014/main" id="{0FCB6B87-FC25-C90E-D793-0936C451A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6274" y="2556346"/>
                <a:ext cx="349198" cy="276999"/>
              </a:xfrm>
              <a:prstGeom prst="rect">
                <a:avLst/>
              </a:prstGeom>
              <a:blipFill>
                <a:blip r:embed="rId23"/>
                <a:stretch>
                  <a:fillRect l="-17544" r="-5263" b="-1521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06" name="TextBox 2305">
                <a:extLst>
                  <a:ext uri="{FF2B5EF4-FFF2-40B4-BE49-F238E27FC236}">
                    <a16:creationId xmlns:a16="http://schemas.microsoft.com/office/drawing/2014/main" id="{FA21257F-F5C5-7A9D-263A-6382F744C25A}"/>
                  </a:ext>
                </a:extLst>
              </p:cNvPr>
              <p:cNvSpPr txBox="1"/>
              <p:nvPr/>
            </p:nvSpPr>
            <p:spPr>
              <a:xfrm>
                <a:off x="9691194" y="3128095"/>
                <a:ext cx="3393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2306" name="TextBox 2305">
                <a:extLst>
                  <a:ext uri="{FF2B5EF4-FFF2-40B4-BE49-F238E27FC236}">
                    <a16:creationId xmlns:a16="http://schemas.microsoft.com/office/drawing/2014/main" id="{FA21257F-F5C5-7A9D-263A-6382F744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1194" y="3128095"/>
                <a:ext cx="339324" cy="276999"/>
              </a:xfrm>
              <a:prstGeom prst="rect">
                <a:avLst/>
              </a:prstGeom>
              <a:blipFill>
                <a:blip r:embed="rId24"/>
                <a:stretch>
                  <a:fillRect l="-18182" r="-5455" b="-1521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07" name="TextBox 2306">
                <a:extLst>
                  <a:ext uri="{FF2B5EF4-FFF2-40B4-BE49-F238E27FC236}">
                    <a16:creationId xmlns:a16="http://schemas.microsoft.com/office/drawing/2014/main" id="{BCC99992-A2E6-BB5C-CBCD-BD5A6EA8DD59}"/>
                  </a:ext>
                </a:extLst>
              </p:cNvPr>
              <p:cNvSpPr txBox="1"/>
              <p:nvPr/>
            </p:nvSpPr>
            <p:spPr>
              <a:xfrm>
                <a:off x="9706148" y="3645231"/>
                <a:ext cx="3491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2307" name="TextBox 2306">
                <a:extLst>
                  <a:ext uri="{FF2B5EF4-FFF2-40B4-BE49-F238E27FC236}">
                    <a16:creationId xmlns:a16="http://schemas.microsoft.com/office/drawing/2014/main" id="{BCC99992-A2E6-BB5C-CBCD-BD5A6EA8D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6148" y="3645231"/>
                <a:ext cx="349198" cy="276999"/>
              </a:xfrm>
              <a:prstGeom prst="rect">
                <a:avLst/>
              </a:prstGeom>
              <a:blipFill>
                <a:blip r:embed="rId25"/>
                <a:stretch>
                  <a:fillRect l="-15789" r="-7018" b="-17778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08" name="TextBox 2307">
                <a:extLst>
                  <a:ext uri="{FF2B5EF4-FFF2-40B4-BE49-F238E27FC236}">
                    <a16:creationId xmlns:a16="http://schemas.microsoft.com/office/drawing/2014/main" id="{B6ECAE4C-FCA9-B758-7540-CAC9B4251622}"/>
                  </a:ext>
                </a:extLst>
              </p:cNvPr>
              <p:cNvSpPr txBox="1"/>
              <p:nvPr/>
            </p:nvSpPr>
            <p:spPr>
              <a:xfrm>
                <a:off x="9704670" y="4225996"/>
                <a:ext cx="3491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2308" name="TextBox 2307">
                <a:extLst>
                  <a:ext uri="{FF2B5EF4-FFF2-40B4-BE49-F238E27FC236}">
                    <a16:creationId xmlns:a16="http://schemas.microsoft.com/office/drawing/2014/main" id="{B6ECAE4C-FCA9-B758-7540-CAC9B4251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4670" y="4225996"/>
                <a:ext cx="349198" cy="276999"/>
              </a:xfrm>
              <a:prstGeom prst="rect">
                <a:avLst/>
              </a:prstGeom>
              <a:blipFill>
                <a:blip r:embed="rId26"/>
                <a:stretch>
                  <a:fillRect l="-17544" r="-5263" b="-1521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09" name="TextBox 2308">
                <a:extLst>
                  <a:ext uri="{FF2B5EF4-FFF2-40B4-BE49-F238E27FC236}">
                    <a16:creationId xmlns:a16="http://schemas.microsoft.com/office/drawing/2014/main" id="{F98C981A-A50F-E11B-70DD-00EBBBF7873E}"/>
                  </a:ext>
                </a:extLst>
              </p:cNvPr>
              <p:cNvSpPr txBox="1"/>
              <p:nvPr/>
            </p:nvSpPr>
            <p:spPr>
              <a:xfrm>
                <a:off x="9712735" y="4765713"/>
                <a:ext cx="3491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2309" name="TextBox 2308">
                <a:extLst>
                  <a:ext uri="{FF2B5EF4-FFF2-40B4-BE49-F238E27FC236}">
                    <a16:creationId xmlns:a16="http://schemas.microsoft.com/office/drawing/2014/main" id="{F98C981A-A50F-E11B-70DD-00EBBBF78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2735" y="4765713"/>
                <a:ext cx="349198" cy="276999"/>
              </a:xfrm>
              <a:prstGeom prst="rect">
                <a:avLst/>
              </a:prstGeom>
              <a:blipFill>
                <a:blip r:embed="rId27"/>
                <a:stretch>
                  <a:fillRect l="-15517" r="-5172" b="-1555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10" name="TextBox 2309">
                <a:extLst>
                  <a:ext uri="{FF2B5EF4-FFF2-40B4-BE49-F238E27FC236}">
                    <a16:creationId xmlns:a16="http://schemas.microsoft.com/office/drawing/2014/main" id="{8CFE2527-DC60-09B8-CDD8-80C8DBFE8C00}"/>
                  </a:ext>
                </a:extLst>
              </p:cNvPr>
              <p:cNvSpPr txBox="1"/>
              <p:nvPr/>
            </p:nvSpPr>
            <p:spPr>
              <a:xfrm>
                <a:off x="9703503" y="5274754"/>
                <a:ext cx="3491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2310" name="TextBox 2309">
                <a:extLst>
                  <a:ext uri="{FF2B5EF4-FFF2-40B4-BE49-F238E27FC236}">
                    <a16:creationId xmlns:a16="http://schemas.microsoft.com/office/drawing/2014/main" id="{8CFE2527-DC60-09B8-CDD8-80C8DBFE8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3503" y="5274754"/>
                <a:ext cx="349198" cy="276999"/>
              </a:xfrm>
              <a:prstGeom prst="rect">
                <a:avLst/>
              </a:prstGeom>
              <a:blipFill>
                <a:blip r:embed="rId28"/>
                <a:stretch>
                  <a:fillRect l="-17544" r="-5263" b="-1521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82" name="Straight Arrow Connector 2381">
            <a:extLst>
              <a:ext uri="{FF2B5EF4-FFF2-40B4-BE49-F238E27FC236}">
                <a16:creationId xmlns:a16="http://schemas.microsoft.com/office/drawing/2014/main" id="{5D312251-E375-9FD8-B75A-23978C5B3EFF}"/>
              </a:ext>
            </a:extLst>
          </p:cNvPr>
          <p:cNvCxnSpPr>
            <a:cxnSpLocks/>
          </p:cNvCxnSpPr>
          <p:nvPr/>
        </p:nvCxnSpPr>
        <p:spPr>
          <a:xfrm>
            <a:off x="10045472" y="5707457"/>
            <a:ext cx="0" cy="711463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6" name="Straight Arrow Connector 2395">
            <a:extLst>
              <a:ext uri="{FF2B5EF4-FFF2-40B4-BE49-F238E27FC236}">
                <a16:creationId xmlns:a16="http://schemas.microsoft.com/office/drawing/2014/main" id="{0D1ED556-5577-3204-545A-7E604942BCEA}"/>
              </a:ext>
            </a:extLst>
          </p:cNvPr>
          <p:cNvCxnSpPr>
            <a:cxnSpLocks/>
          </p:cNvCxnSpPr>
          <p:nvPr/>
        </p:nvCxnSpPr>
        <p:spPr>
          <a:xfrm>
            <a:off x="6096000" y="5707457"/>
            <a:ext cx="0" cy="705234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98" name="Picture 2397" descr="A graph of a window size&#10;&#10;Description automatically generated">
            <a:extLst>
              <a:ext uri="{FF2B5EF4-FFF2-40B4-BE49-F238E27FC236}">
                <a16:creationId xmlns:a16="http://schemas.microsoft.com/office/drawing/2014/main" id="{0D6B1E17-88D7-7E4F-EDFA-5FF8421694F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5726" t="10974"/>
          <a:stretch/>
        </p:blipFill>
        <p:spPr>
          <a:xfrm>
            <a:off x="19202400" y="5809666"/>
            <a:ext cx="5059431" cy="3759716"/>
          </a:xfrm>
          <a:prstGeom prst="rect">
            <a:avLst/>
          </a:prstGeom>
        </p:spPr>
      </p:pic>
      <p:cxnSp>
        <p:nvCxnSpPr>
          <p:cNvPr id="2399" name="Straight Arrow Connector 2398">
            <a:extLst>
              <a:ext uri="{FF2B5EF4-FFF2-40B4-BE49-F238E27FC236}">
                <a16:creationId xmlns:a16="http://schemas.microsoft.com/office/drawing/2014/main" id="{D155F90E-6CBB-CCC3-77CC-12EE880321DA}"/>
              </a:ext>
            </a:extLst>
          </p:cNvPr>
          <p:cNvCxnSpPr>
            <a:cxnSpLocks/>
          </p:cNvCxnSpPr>
          <p:nvPr/>
        </p:nvCxnSpPr>
        <p:spPr>
          <a:xfrm>
            <a:off x="15006738" y="5707457"/>
            <a:ext cx="0" cy="711463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02" name="TextBox 2401">
                <a:extLst>
                  <a:ext uri="{FF2B5EF4-FFF2-40B4-BE49-F238E27FC236}">
                    <a16:creationId xmlns:a16="http://schemas.microsoft.com/office/drawing/2014/main" id="{A489AC0C-2EF9-C090-2973-EFED97B00E74}"/>
                  </a:ext>
                </a:extLst>
              </p:cNvPr>
              <p:cNvSpPr txBox="1"/>
              <p:nvPr/>
            </p:nvSpPr>
            <p:spPr>
              <a:xfrm>
                <a:off x="12187293" y="4286333"/>
                <a:ext cx="6078151" cy="4060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ID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D">
                              <a:latin typeface="Cambria Math" panose="02040503050406030204" pitchFamily="18" charset="0"/>
                            </a:rPr>
                            <m:t>𝒳</m:t>
                          </m:r>
                        </m:e>
                      </m:acc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𝒢</m:t>
                      </m:r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acc>
                        <m:accPr>
                          <m:chr m:val="⃗"/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</m:acc>
                      <m:r>
                        <a:rPr lang="en-ID" i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𝒩</m:t>
                          </m:r>
                        </m:e>
                      </m:acc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ID" i="0">
                          <a:latin typeface="Cambria Math" panose="02040503050406030204" pitchFamily="18" charset="0"/>
                        </a:rPr>
                        <m:t>, </m:t>
                      </m:r>
                      <m:acc>
                        <m:accPr>
                          <m:chr m:val="⃗"/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ID" i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</m:acc>
                      <m:d>
                        <m:d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</m:d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𝑓</m:t>
                          </m:r>
                          <m:acc>
                            <m:accPr>
                              <m:chr m:val="⃗"/>
                              <m:ctrlPr>
                                <a:rPr lang="en-ID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2402" name="TextBox 2401">
                <a:extLst>
                  <a:ext uri="{FF2B5EF4-FFF2-40B4-BE49-F238E27FC236}">
                    <a16:creationId xmlns:a16="http://schemas.microsoft.com/office/drawing/2014/main" id="{A489AC0C-2EF9-C090-2973-EFED97B00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7293" y="4286333"/>
                <a:ext cx="6078151" cy="406009"/>
              </a:xfrm>
              <a:prstGeom prst="rect">
                <a:avLst/>
              </a:prstGeom>
              <a:blipFill>
                <a:blip r:embed="rId30"/>
                <a:stretch>
                  <a:fillRect t="-11940" b="-19403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04" name="TextBox 2403">
                <a:extLst>
                  <a:ext uri="{FF2B5EF4-FFF2-40B4-BE49-F238E27FC236}">
                    <a16:creationId xmlns:a16="http://schemas.microsoft.com/office/drawing/2014/main" id="{E5306554-3C69-2788-CD47-1E5E6F44BEE4}"/>
                  </a:ext>
                </a:extLst>
              </p:cNvPr>
              <p:cNvSpPr txBox="1"/>
              <p:nvPr/>
            </p:nvSpPr>
            <p:spPr>
              <a:xfrm>
                <a:off x="13860904" y="4765339"/>
                <a:ext cx="289867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ID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en-ID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ID" i="1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en-ID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ID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D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func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ID"/>
                                    <m:t>tr</m:t>
                                  </m:r>
                                </m:sub>
                              </m:sSub>
                            </m:den>
                          </m:f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ID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D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func>
                            </m:num>
                            <m:den>
                              <m:sSub>
                                <m:sSubPr>
                                  <m:ctrlPr>
                                    <a:rPr lang="en-ID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ID"/>
                                    <m:t>tr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2404" name="TextBox 2403">
                <a:extLst>
                  <a:ext uri="{FF2B5EF4-FFF2-40B4-BE49-F238E27FC236}">
                    <a16:creationId xmlns:a16="http://schemas.microsoft.com/office/drawing/2014/main" id="{E5306554-3C69-2788-CD47-1E5E6F44B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0904" y="4765339"/>
                <a:ext cx="2898678" cy="62235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68" name="Group 2467">
            <a:extLst>
              <a:ext uri="{FF2B5EF4-FFF2-40B4-BE49-F238E27FC236}">
                <a16:creationId xmlns:a16="http://schemas.microsoft.com/office/drawing/2014/main" id="{0FCBCD4E-F88D-EABF-E2E0-D5FEDC854E9E}"/>
              </a:ext>
            </a:extLst>
          </p:cNvPr>
          <p:cNvGrpSpPr/>
          <p:nvPr/>
        </p:nvGrpSpPr>
        <p:grpSpPr>
          <a:xfrm>
            <a:off x="7222117" y="6585241"/>
            <a:ext cx="5046083" cy="3466956"/>
            <a:chOff x="7772400" y="6449332"/>
            <a:chExt cx="5112710" cy="3512733"/>
          </a:xfrm>
        </p:grpSpPr>
        <p:pic>
          <p:nvPicPr>
            <p:cNvPr id="2461" name="Picture 2460">
              <a:extLst>
                <a:ext uri="{FF2B5EF4-FFF2-40B4-BE49-F238E27FC236}">
                  <a16:creationId xmlns:a16="http://schemas.microsoft.com/office/drawing/2014/main" id="{6F0C2A5A-3B43-BE74-6202-1F59027FB4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/>
            <a:srcRect t="8704"/>
            <a:stretch/>
          </p:blipFill>
          <p:spPr>
            <a:xfrm>
              <a:off x="7772400" y="6449332"/>
              <a:ext cx="5112710" cy="3512733"/>
            </a:xfrm>
            <a:prstGeom prst="rect">
              <a:avLst/>
            </a:prstGeom>
          </p:spPr>
        </p:pic>
        <p:sp>
          <p:nvSpPr>
            <p:cNvPr id="2406" name="Rectangle 2405">
              <a:extLst>
                <a:ext uri="{FF2B5EF4-FFF2-40B4-BE49-F238E27FC236}">
                  <a16:creationId xmlns:a16="http://schemas.microsoft.com/office/drawing/2014/main" id="{4E84D07A-CBC6-EC78-CC5A-0AC56FD0A82D}"/>
                </a:ext>
              </a:extLst>
            </p:cNvPr>
            <p:cNvSpPr/>
            <p:nvPr/>
          </p:nvSpPr>
          <p:spPr>
            <a:xfrm>
              <a:off x="8327690" y="6470739"/>
              <a:ext cx="585803" cy="13087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I06H1</a:t>
              </a:r>
              <a:endParaRPr lang="en-ID" sz="1050" dirty="0"/>
            </a:p>
          </p:txBody>
        </p:sp>
        <p:sp>
          <p:nvSpPr>
            <p:cNvPr id="2407" name="Rectangle 2406">
              <a:extLst>
                <a:ext uri="{FF2B5EF4-FFF2-40B4-BE49-F238E27FC236}">
                  <a16:creationId xmlns:a16="http://schemas.microsoft.com/office/drawing/2014/main" id="{EED71FC6-68C0-CD7F-3092-BD881F827D33}"/>
                </a:ext>
              </a:extLst>
            </p:cNvPr>
            <p:cNvSpPr/>
            <p:nvPr/>
          </p:nvSpPr>
          <p:spPr>
            <a:xfrm>
              <a:off x="8327690" y="6883515"/>
              <a:ext cx="585803" cy="13087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I06H2</a:t>
              </a:r>
              <a:endParaRPr lang="en-ID" sz="1050" dirty="0"/>
            </a:p>
          </p:txBody>
        </p:sp>
        <p:sp>
          <p:nvSpPr>
            <p:cNvPr id="2408" name="Rectangle 2407">
              <a:extLst>
                <a:ext uri="{FF2B5EF4-FFF2-40B4-BE49-F238E27FC236}">
                  <a16:creationId xmlns:a16="http://schemas.microsoft.com/office/drawing/2014/main" id="{9BEEA92F-3EB8-F49D-26A9-6CC04F482187}"/>
                </a:ext>
              </a:extLst>
            </p:cNvPr>
            <p:cNvSpPr/>
            <p:nvPr/>
          </p:nvSpPr>
          <p:spPr>
            <a:xfrm>
              <a:off x="8329597" y="7265281"/>
              <a:ext cx="585803" cy="13087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I06H3</a:t>
              </a:r>
              <a:endParaRPr lang="en-ID" sz="1050" dirty="0"/>
            </a:p>
          </p:txBody>
        </p:sp>
        <p:sp>
          <p:nvSpPr>
            <p:cNvPr id="2409" name="Rectangle 2408">
              <a:extLst>
                <a:ext uri="{FF2B5EF4-FFF2-40B4-BE49-F238E27FC236}">
                  <a16:creationId xmlns:a16="http://schemas.microsoft.com/office/drawing/2014/main" id="{4C85ECA8-4950-771D-1989-85844084B4A8}"/>
                </a:ext>
              </a:extLst>
            </p:cNvPr>
            <p:cNvSpPr/>
            <p:nvPr/>
          </p:nvSpPr>
          <p:spPr>
            <a:xfrm>
              <a:off x="8329597" y="7691249"/>
              <a:ext cx="585803" cy="13087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I06H4</a:t>
              </a:r>
              <a:endParaRPr lang="en-ID" sz="1050" dirty="0"/>
            </a:p>
          </p:txBody>
        </p:sp>
        <p:sp>
          <p:nvSpPr>
            <p:cNvPr id="2410" name="Rectangle 2409">
              <a:extLst>
                <a:ext uri="{FF2B5EF4-FFF2-40B4-BE49-F238E27FC236}">
                  <a16:creationId xmlns:a16="http://schemas.microsoft.com/office/drawing/2014/main" id="{81B3A3C2-6E69-ED0C-6E56-15800641186B}"/>
                </a:ext>
              </a:extLst>
            </p:cNvPr>
            <p:cNvSpPr/>
            <p:nvPr/>
          </p:nvSpPr>
          <p:spPr>
            <a:xfrm>
              <a:off x="8329596" y="8100611"/>
              <a:ext cx="585803" cy="13087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I06H5</a:t>
              </a:r>
              <a:endParaRPr lang="en-ID" sz="1050" dirty="0"/>
            </a:p>
          </p:txBody>
        </p:sp>
        <p:sp>
          <p:nvSpPr>
            <p:cNvPr id="2411" name="Rectangle 2410">
              <a:extLst>
                <a:ext uri="{FF2B5EF4-FFF2-40B4-BE49-F238E27FC236}">
                  <a16:creationId xmlns:a16="http://schemas.microsoft.com/office/drawing/2014/main" id="{0F3E1F56-176B-FFB4-0B2F-3184EB6B7BD0}"/>
                </a:ext>
              </a:extLst>
            </p:cNvPr>
            <p:cNvSpPr/>
            <p:nvPr/>
          </p:nvSpPr>
          <p:spPr>
            <a:xfrm>
              <a:off x="8327691" y="8525065"/>
              <a:ext cx="585803" cy="13087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I06H6</a:t>
              </a:r>
              <a:endParaRPr lang="en-ID" sz="1050" dirty="0"/>
            </a:p>
          </p:txBody>
        </p:sp>
        <p:sp>
          <p:nvSpPr>
            <p:cNvPr id="2412" name="Rectangle 2411">
              <a:extLst>
                <a:ext uri="{FF2B5EF4-FFF2-40B4-BE49-F238E27FC236}">
                  <a16:creationId xmlns:a16="http://schemas.microsoft.com/office/drawing/2014/main" id="{4825758E-9629-648B-7CF8-AD4A6F39BAC8}"/>
                </a:ext>
              </a:extLst>
            </p:cNvPr>
            <p:cNvSpPr/>
            <p:nvPr/>
          </p:nvSpPr>
          <p:spPr>
            <a:xfrm>
              <a:off x="8327690" y="8941899"/>
              <a:ext cx="585803" cy="13087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I06H7</a:t>
              </a:r>
              <a:endParaRPr lang="en-ID" sz="1050" dirty="0"/>
            </a:p>
          </p:txBody>
        </p:sp>
        <p:sp>
          <p:nvSpPr>
            <p:cNvPr id="2413" name="Rectangle 2412">
              <a:extLst>
                <a:ext uri="{FF2B5EF4-FFF2-40B4-BE49-F238E27FC236}">
                  <a16:creationId xmlns:a16="http://schemas.microsoft.com/office/drawing/2014/main" id="{F04BF556-F60F-64E2-BFCD-A1848DD293E4}"/>
                </a:ext>
              </a:extLst>
            </p:cNvPr>
            <p:cNvSpPr/>
            <p:nvPr/>
          </p:nvSpPr>
          <p:spPr>
            <a:xfrm>
              <a:off x="8338483" y="9360840"/>
              <a:ext cx="585803" cy="13087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I06H8</a:t>
              </a:r>
              <a:endParaRPr lang="en-ID" sz="1050" dirty="0"/>
            </a:p>
          </p:txBody>
        </p:sp>
      </p:grpSp>
      <p:cxnSp>
        <p:nvCxnSpPr>
          <p:cNvPr id="2415" name="Straight Connector 2414">
            <a:extLst>
              <a:ext uri="{FF2B5EF4-FFF2-40B4-BE49-F238E27FC236}">
                <a16:creationId xmlns:a16="http://schemas.microsoft.com/office/drawing/2014/main" id="{C16561AA-1B9E-B47C-B78F-BE3CFBBB4439}"/>
              </a:ext>
            </a:extLst>
          </p:cNvPr>
          <p:cNvCxnSpPr>
            <a:cxnSpLocks/>
            <a:stCxn id="2083" idx="3"/>
          </p:cNvCxnSpPr>
          <p:nvPr/>
        </p:nvCxnSpPr>
        <p:spPr>
          <a:xfrm>
            <a:off x="8768080" y="1794645"/>
            <a:ext cx="24206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7" name="Straight Arrow Connector 2416">
            <a:extLst>
              <a:ext uri="{FF2B5EF4-FFF2-40B4-BE49-F238E27FC236}">
                <a16:creationId xmlns:a16="http://schemas.microsoft.com/office/drawing/2014/main" id="{5F9F3842-05C2-A894-EC8C-FE700EFEE196}"/>
              </a:ext>
            </a:extLst>
          </p:cNvPr>
          <p:cNvCxnSpPr>
            <a:cxnSpLocks/>
            <a:endCxn id="2232" idx="0"/>
          </p:cNvCxnSpPr>
          <p:nvPr/>
        </p:nvCxnSpPr>
        <p:spPr>
          <a:xfrm>
            <a:off x="11191240" y="1799014"/>
            <a:ext cx="1276355" cy="13632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8" name="Straight Connector 2417">
            <a:extLst>
              <a:ext uri="{FF2B5EF4-FFF2-40B4-BE49-F238E27FC236}">
                <a16:creationId xmlns:a16="http://schemas.microsoft.com/office/drawing/2014/main" id="{712425DC-787E-8428-D17B-FC42B7185E9C}"/>
              </a:ext>
            </a:extLst>
          </p:cNvPr>
          <p:cNvCxnSpPr>
            <a:cxnSpLocks/>
            <a:stCxn id="2084" idx="3"/>
          </p:cNvCxnSpPr>
          <p:nvPr/>
        </p:nvCxnSpPr>
        <p:spPr>
          <a:xfrm>
            <a:off x="8770620" y="2338652"/>
            <a:ext cx="241173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1" name="Straight Connector 2420">
            <a:extLst>
              <a:ext uri="{FF2B5EF4-FFF2-40B4-BE49-F238E27FC236}">
                <a16:creationId xmlns:a16="http://schemas.microsoft.com/office/drawing/2014/main" id="{05DE8592-0D71-62D0-7523-B0631AB4D70C}"/>
              </a:ext>
            </a:extLst>
          </p:cNvPr>
          <p:cNvCxnSpPr>
            <a:cxnSpLocks/>
            <a:stCxn id="2085" idx="3"/>
          </p:cNvCxnSpPr>
          <p:nvPr/>
        </p:nvCxnSpPr>
        <p:spPr>
          <a:xfrm>
            <a:off x="8773160" y="2879220"/>
            <a:ext cx="238887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3" name="Straight Connector 2422">
            <a:extLst>
              <a:ext uri="{FF2B5EF4-FFF2-40B4-BE49-F238E27FC236}">
                <a16:creationId xmlns:a16="http://schemas.microsoft.com/office/drawing/2014/main" id="{451C2734-33E0-A729-2310-31F617BBFFBD}"/>
              </a:ext>
            </a:extLst>
          </p:cNvPr>
          <p:cNvCxnSpPr>
            <a:cxnSpLocks/>
            <a:stCxn id="2086" idx="3"/>
          </p:cNvCxnSpPr>
          <p:nvPr/>
        </p:nvCxnSpPr>
        <p:spPr>
          <a:xfrm>
            <a:off x="8763000" y="3423014"/>
            <a:ext cx="2438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5" name="Straight Connector 2424">
            <a:extLst>
              <a:ext uri="{FF2B5EF4-FFF2-40B4-BE49-F238E27FC236}">
                <a16:creationId xmlns:a16="http://schemas.microsoft.com/office/drawing/2014/main" id="{A3E063D5-AF2D-AFF2-F741-FF31B4C3A149}"/>
              </a:ext>
            </a:extLst>
          </p:cNvPr>
          <p:cNvCxnSpPr>
            <a:cxnSpLocks/>
            <a:stCxn id="2087" idx="3"/>
          </p:cNvCxnSpPr>
          <p:nvPr/>
        </p:nvCxnSpPr>
        <p:spPr>
          <a:xfrm flipV="1">
            <a:off x="8769350" y="3957553"/>
            <a:ext cx="2413000" cy="144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8" name="Straight Connector 2427">
            <a:extLst>
              <a:ext uri="{FF2B5EF4-FFF2-40B4-BE49-F238E27FC236}">
                <a16:creationId xmlns:a16="http://schemas.microsoft.com/office/drawing/2014/main" id="{1723BEE1-6EAF-A111-F3AD-B08B2C07C7F8}"/>
              </a:ext>
            </a:extLst>
          </p:cNvPr>
          <p:cNvCxnSpPr>
            <a:cxnSpLocks/>
            <a:stCxn id="2088" idx="3"/>
          </p:cNvCxnSpPr>
          <p:nvPr/>
        </p:nvCxnSpPr>
        <p:spPr>
          <a:xfrm flipV="1">
            <a:off x="8769350" y="4531051"/>
            <a:ext cx="2432050" cy="60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9" name="Straight Connector 2428">
            <a:extLst>
              <a:ext uri="{FF2B5EF4-FFF2-40B4-BE49-F238E27FC236}">
                <a16:creationId xmlns:a16="http://schemas.microsoft.com/office/drawing/2014/main" id="{59576771-F7A7-AF77-9A58-2AA4EB517D5D}"/>
              </a:ext>
            </a:extLst>
          </p:cNvPr>
          <p:cNvCxnSpPr>
            <a:cxnSpLocks/>
            <a:stCxn id="2089" idx="3"/>
          </p:cNvCxnSpPr>
          <p:nvPr/>
        </p:nvCxnSpPr>
        <p:spPr>
          <a:xfrm flipV="1">
            <a:off x="8763000" y="5079577"/>
            <a:ext cx="2438400" cy="98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0" name="Straight Connector 2429">
            <a:extLst>
              <a:ext uri="{FF2B5EF4-FFF2-40B4-BE49-F238E27FC236}">
                <a16:creationId xmlns:a16="http://schemas.microsoft.com/office/drawing/2014/main" id="{09037926-39B9-53CF-DC47-A6607C526A0F}"/>
              </a:ext>
            </a:extLst>
          </p:cNvPr>
          <p:cNvCxnSpPr>
            <a:cxnSpLocks/>
          </p:cNvCxnSpPr>
          <p:nvPr/>
        </p:nvCxnSpPr>
        <p:spPr>
          <a:xfrm flipV="1">
            <a:off x="8769350" y="5558740"/>
            <a:ext cx="2421890" cy="145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1" name="Straight Arrow Connector 2430">
            <a:extLst>
              <a:ext uri="{FF2B5EF4-FFF2-40B4-BE49-F238E27FC236}">
                <a16:creationId xmlns:a16="http://schemas.microsoft.com/office/drawing/2014/main" id="{5447A5BF-E8D5-C7B3-B266-2A026BDD7D8D}"/>
              </a:ext>
            </a:extLst>
          </p:cNvPr>
          <p:cNvCxnSpPr>
            <a:cxnSpLocks/>
          </p:cNvCxnSpPr>
          <p:nvPr/>
        </p:nvCxnSpPr>
        <p:spPr>
          <a:xfrm>
            <a:off x="11186160" y="2340663"/>
            <a:ext cx="1001133" cy="8970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5" name="Straight Arrow Connector 2434">
            <a:extLst>
              <a:ext uri="{FF2B5EF4-FFF2-40B4-BE49-F238E27FC236}">
                <a16:creationId xmlns:a16="http://schemas.microsoft.com/office/drawing/2014/main" id="{2BB8F93D-7C1C-8C13-C3AE-6A1F81755BBD}"/>
              </a:ext>
            </a:extLst>
          </p:cNvPr>
          <p:cNvCxnSpPr>
            <a:cxnSpLocks/>
          </p:cNvCxnSpPr>
          <p:nvPr/>
        </p:nvCxnSpPr>
        <p:spPr>
          <a:xfrm>
            <a:off x="11182350" y="2882208"/>
            <a:ext cx="806455" cy="5602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0" name="Straight Arrow Connector 2439">
            <a:extLst>
              <a:ext uri="{FF2B5EF4-FFF2-40B4-BE49-F238E27FC236}">
                <a16:creationId xmlns:a16="http://schemas.microsoft.com/office/drawing/2014/main" id="{CEBB5E41-77CC-CA31-F999-49C8CFBAC9B6}"/>
              </a:ext>
            </a:extLst>
          </p:cNvPr>
          <p:cNvCxnSpPr>
            <a:cxnSpLocks/>
            <a:endCxn id="2232" idx="2"/>
          </p:cNvCxnSpPr>
          <p:nvPr/>
        </p:nvCxnSpPr>
        <p:spPr>
          <a:xfrm>
            <a:off x="11191240" y="3428704"/>
            <a:ext cx="781055" cy="2288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2" name="Straight Arrow Connector 2441">
            <a:extLst>
              <a:ext uri="{FF2B5EF4-FFF2-40B4-BE49-F238E27FC236}">
                <a16:creationId xmlns:a16="http://schemas.microsoft.com/office/drawing/2014/main" id="{712ABB4B-3935-967F-C01C-1942DA52CD7E}"/>
              </a:ext>
            </a:extLst>
          </p:cNvPr>
          <p:cNvCxnSpPr>
            <a:cxnSpLocks/>
          </p:cNvCxnSpPr>
          <p:nvPr/>
        </p:nvCxnSpPr>
        <p:spPr>
          <a:xfrm flipV="1">
            <a:off x="11182350" y="3922230"/>
            <a:ext cx="803481" cy="394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4" name="Straight Arrow Connector 2443">
            <a:extLst>
              <a:ext uri="{FF2B5EF4-FFF2-40B4-BE49-F238E27FC236}">
                <a16:creationId xmlns:a16="http://schemas.microsoft.com/office/drawing/2014/main" id="{09F2C13C-35A9-4888-6DF5-840B4D0828CB}"/>
              </a:ext>
            </a:extLst>
          </p:cNvPr>
          <p:cNvCxnSpPr>
            <a:cxnSpLocks/>
          </p:cNvCxnSpPr>
          <p:nvPr/>
        </p:nvCxnSpPr>
        <p:spPr>
          <a:xfrm flipV="1">
            <a:off x="11188700" y="4112570"/>
            <a:ext cx="850900" cy="4184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9" name="Straight Arrow Connector 2448">
            <a:extLst>
              <a:ext uri="{FF2B5EF4-FFF2-40B4-BE49-F238E27FC236}">
                <a16:creationId xmlns:a16="http://schemas.microsoft.com/office/drawing/2014/main" id="{968FAB02-5FE9-AB42-491F-6DF2994F65D1}"/>
              </a:ext>
            </a:extLst>
          </p:cNvPr>
          <p:cNvCxnSpPr/>
          <p:nvPr/>
        </p:nvCxnSpPr>
        <p:spPr>
          <a:xfrm flipV="1">
            <a:off x="11182350" y="4152900"/>
            <a:ext cx="1085850" cy="9223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1" name="Straight Arrow Connector 2450">
            <a:extLst>
              <a:ext uri="{FF2B5EF4-FFF2-40B4-BE49-F238E27FC236}">
                <a16:creationId xmlns:a16="http://schemas.microsoft.com/office/drawing/2014/main" id="{9B46992D-FE27-6F4E-ECD5-2B72EE513C64}"/>
              </a:ext>
            </a:extLst>
          </p:cNvPr>
          <p:cNvCxnSpPr>
            <a:endCxn id="2232" idx="4"/>
          </p:cNvCxnSpPr>
          <p:nvPr/>
        </p:nvCxnSpPr>
        <p:spPr>
          <a:xfrm flipV="1">
            <a:off x="11182350" y="4152900"/>
            <a:ext cx="1285245" cy="13988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9" name="TextBox 6">
            <a:extLst>
              <a:ext uri="{FF2B5EF4-FFF2-40B4-BE49-F238E27FC236}">
                <a16:creationId xmlns:a16="http://schemas.microsoft.com/office/drawing/2014/main" id="{F04A6710-4BF0-E777-F4BF-1822555877E1}"/>
              </a:ext>
            </a:extLst>
          </p:cNvPr>
          <p:cNvSpPr txBox="1"/>
          <p:nvPr/>
        </p:nvSpPr>
        <p:spPr>
          <a:xfrm>
            <a:off x="13147055" y="2126916"/>
            <a:ext cx="4158625" cy="562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800" dirty="0">
                <a:solidFill>
                  <a:srgbClr val="333333"/>
                </a:solidFill>
                <a:latin typeface="Poppins Medium"/>
              </a:rPr>
              <a:t>Bartlett Beamforming</a:t>
            </a:r>
          </a:p>
        </p:txBody>
      </p:sp>
      <p:pic>
        <p:nvPicPr>
          <p:cNvPr id="2467" name="Picture 2466">
            <a:extLst>
              <a:ext uri="{FF2B5EF4-FFF2-40B4-BE49-F238E27FC236}">
                <a16:creationId xmlns:a16="http://schemas.microsoft.com/office/drawing/2014/main" id="{66247BF4-F764-7732-2A2B-ED0DFA28D244}"/>
              </a:ext>
            </a:extLst>
          </p:cNvPr>
          <p:cNvPicPr>
            <a:picLocks noChangeAspect="1"/>
          </p:cNvPicPr>
          <p:nvPr/>
        </p:nvPicPr>
        <p:blipFill rotWithShape="1">
          <a:blip r:embed="rId33"/>
          <a:srcRect l="3702" t="11694" r="9004" b="2712"/>
          <a:stretch/>
        </p:blipFill>
        <p:spPr>
          <a:xfrm>
            <a:off x="12156802" y="6606369"/>
            <a:ext cx="5857055" cy="3445828"/>
          </a:xfrm>
          <a:prstGeom prst="rect">
            <a:avLst/>
          </a:prstGeom>
        </p:spPr>
      </p:pic>
      <p:sp>
        <p:nvSpPr>
          <p:cNvPr id="2509" name="TextBox 2508">
            <a:extLst>
              <a:ext uri="{FF2B5EF4-FFF2-40B4-BE49-F238E27FC236}">
                <a16:creationId xmlns:a16="http://schemas.microsoft.com/office/drawing/2014/main" id="{ED8F5E75-4A77-0F78-AF75-A93F6ABE9D5F}"/>
              </a:ext>
            </a:extLst>
          </p:cNvPr>
          <p:cNvSpPr txBox="1"/>
          <p:nvPr/>
        </p:nvSpPr>
        <p:spPr>
          <a:xfrm>
            <a:off x="765290" y="3096881"/>
            <a:ext cx="24592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dirty="0">
                <a:solidFill>
                  <a:srgbClr val="202124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[</a:t>
            </a:r>
            <a:r>
              <a:rPr lang="en-ID" sz="1600" b="0" i="0" dirty="0">
                <a:solidFill>
                  <a:srgbClr val="202124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-6.102, 105.423]</a:t>
            </a:r>
          </a:p>
          <a:p>
            <a:r>
              <a:rPr lang="en-ID" sz="1600" i="0" dirty="0">
                <a:solidFill>
                  <a:srgbClr val="202124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Lag time</a:t>
            </a:r>
            <a:r>
              <a:rPr lang="en-ID" sz="1600" b="0" i="0" dirty="0">
                <a:solidFill>
                  <a:srgbClr val="202124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: 3311.0 s</a:t>
            </a:r>
            <a:br>
              <a:rPr lang="en-ID" sz="1600" dirty="0"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en-ID" sz="1600" dirty="0">
                <a:solidFill>
                  <a:srgbClr val="202124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</a:t>
            </a:r>
            <a:r>
              <a:rPr lang="en-ID" sz="1600" i="0" dirty="0">
                <a:solidFill>
                  <a:srgbClr val="202124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ange</a:t>
            </a:r>
            <a:r>
              <a:rPr lang="en-ID" sz="1600" b="0" i="0" dirty="0">
                <a:solidFill>
                  <a:srgbClr val="202124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: 1158.81 km</a:t>
            </a:r>
            <a:br>
              <a:rPr lang="en-ID" sz="1600" dirty="0"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en-ID" sz="1600" b="0" i="0" dirty="0">
                <a:solidFill>
                  <a:srgbClr val="202124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Back-azimuth</a:t>
            </a:r>
            <a:r>
              <a:rPr lang="en-ID" sz="1600" b="0" i="0" dirty="0">
                <a:solidFill>
                  <a:srgbClr val="202124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: 55.31</a:t>
            </a:r>
            <a:endParaRPr lang="en-US" sz="16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526" name="TextBox 2525">
            <a:extLst>
              <a:ext uri="{FF2B5EF4-FFF2-40B4-BE49-F238E27FC236}">
                <a16:creationId xmlns:a16="http://schemas.microsoft.com/office/drawing/2014/main" id="{C8A220A3-BB10-93FF-769E-443E672D0778}"/>
              </a:ext>
            </a:extLst>
          </p:cNvPr>
          <p:cNvSpPr txBox="1"/>
          <p:nvPr/>
        </p:nvSpPr>
        <p:spPr>
          <a:xfrm>
            <a:off x="7052846" y="7868985"/>
            <a:ext cx="338554" cy="85591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1000" dirty="0"/>
              <a:t>Pressure [Pa]</a:t>
            </a:r>
          </a:p>
        </p:txBody>
      </p:sp>
      <p:sp>
        <p:nvSpPr>
          <p:cNvPr id="2527" name="TextBox 2526">
            <a:extLst>
              <a:ext uri="{FF2B5EF4-FFF2-40B4-BE49-F238E27FC236}">
                <a16:creationId xmlns:a16="http://schemas.microsoft.com/office/drawing/2014/main" id="{8BDE46EC-8D67-E82A-E99B-D1A0A5C898FB}"/>
              </a:ext>
            </a:extLst>
          </p:cNvPr>
          <p:cNvSpPr txBox="1"/>
          <p:nvPr/>
        </p:nvSpPr>
        <p:spPr>
          <a:xfrm>
            <a:off x="9448800" y="9944100"/>
            <a:ext cx="83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Time</a:t>
            </a:r>
          </a:p>
        </p:txBody>
      </p:sp>
      <p:sp>
        <p:nvSpPr>
          <p:cNvPr id="2529" name="Rectangle 2528">
            <a:extLst>
              <a:ext uri="{FF2B5EF4-FFF2-40B4-BE49-F238E27FC236}">
                <a16:creationId xmlns:a16="http://schemas.microsoft.com/office/drawing/2014/main" id="{F1D810C8-6798-C936-58D3-B485F12A60FB}"/>
              </a:ext>
            </a:extLst>
          </p:cNvPr>
          <p:cNvSpPr/>
          <p:nvPr/>
        </p:nvSpPr>
        <p:spPr>
          <a:xfrm rot="16200000">
            <a:off x="2624622" y="6541897"/>
            <a:ext cx="549780" cy="22231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I06H1</a:t>
            </a:r>
            <a:endParaRPr lang="en-ID" sz="1200" dirty="0"/>
          </a:p>
        </p:txBody>
      </p:sp>
      <p:sp>
        <p:nvSpPr>
          <p:cNvPr id="2530" name="Rectangle 2529">
            <a:extLst>
              <a:ext uri="{FF2B5EF4-FFF2-40B4-BE49-F238E27FC236}">
                <a16:creationId xmlns:a16="http://schemas.microsoft.com/office/drawing/2014/main" id="{ADD7D78E-C6D2-89B9-E20F-4EAF788512B6}"/>
              </a:ext>
            </a:extLst>
          </p:cNvPr>
          <p:cNvSpPr/>
          <p:nvPr/>
        </p:nvSpPr>
        <p:spPr>
          <a:xfrm rot="16200000">
            <a:off x="2875989" y="6541228"/>
            <a:ext cx="549780" cy="22231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I06H2</a:t>
            </a:r>
            <a:endParaRPr lang="en-ID" sz="1200" dirty="0"/>
          </a:p>
        </p:txBody>
      </p:sp>
      <p:sp>
        <p:nvSpPr>
          <p:cNvPr id="2531" name="Rectangle 2530">
            <a:extLst>
              <a:ext uri="{FF2B5EF4-FFF2-40B4-BE49-F238E27FC236}">
                <a16:creationId xmlns:a16="http://schemas.microsoft.com/office/drawing/2014/main" id="{B54AD920-6C0E-CD71-0315-1B5D4C9F0992}"/>
              </a:ext>
            </a:extLst>
          </p:cNvPr>
          <p:cNvSpPr/>
          <p:nvPr/>
        </p:nvSpPr>
        <p:spPr>
          <a:xfrm rot="16200000">
            <a:off x="3156475" y="6541228"/>
            <a:ext cx="549780" cy="22231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I06H3</a:t>
            </a:r>
            <a:endParaRPr lang="en-ID" sz="1200" dirty="0"/>
          </a:p>
        </p:txBody>
      </p:sp>
      <p:sp>
        <p:nvSpPr>
          <p:cNvPr id="2532" name="Rectangle 2531">
            <a:extLst>
              <a:ext uri="{FF2B5EF4-FFF2-40B4-BE49-F238E27FC236}">
                <a16:creationId xmlns:a16="http://schemas.microsoft.com/office/drawing/2014/main" id="{8923910C-957B-4573-D8E7-51AB46BBDF30}"/>
              </a:ext>
            </a:extLst>
          </p:cNvPr>
          <p:cNvSpPr/>
          <p:nvPr/>
        </p:nvSpPr>
        <p:spPr>
          <a:xfrm rot="16200000">
            <a:off x="3441064" y="6541228"/>
            <a:ext cx="549780" cy="22231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I06H4</a:t>
            </a:r>
            <a:endParaRPr lang="en-ID" sz="1200" dirty="0"/>
          </a:p>
        </p:txBody>
      </p:sp>
      <p:sp>
        <p:nvSpPr>
          <p:cNvPr id="2533" name="Rectangle 2532">
            <a:extLst>
              <a:ext uri="{FF2B5EF4-FFF2-40B4-BE49-F238E27FC236}">
                <a16:creationId xmlns:a16="http://schemas.microsoft.com/office/drawing/2014/main" id="{95CE9F6D-2509-CDB9-8CDB-E27BA4C760CC}"/>
              </a:ext>
            </a:extLst>
          </p:cNvPr>
          <p:cNvSpPr/>
          <p:nvPr/>
        </p:nvSpPr>
        <p:spPr>
          <a:xfrm rot="16200000">
            <a:off x="3719763" y="6541228"/>
            <a:ext cx="549780" cy="22231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I06H5</a:t>
            </a:r>
            <a:endParaRPr lang="en-ID" sz="1200" dirty="0"/>
          </a:p>
        </p:txBody>
      </p:sp>
      <p:sp>
        <p:nvSpPr>
          <p:cNvPr id="2534" name="Rectangle 2533">
            <a:extLst>
              <a:ext uri="{FF2B5EF4-FFF2-40B4-BE49-F238E27FC236}">
                <a16:creationId xmlns:a16="http://schemas.microsoft.com/office/drawing/2014/main" id="{B0522C60-8C5C-5D35-1D7B-723D528188FE}"/>
              </a:ext>
            </a:extLst>
          </p:cNvPr>
          <p:cNvSpPr/>
          <p:nvPr/>
        </p:nvSpPr>
        <p:spPr>
          <a:xfrm rot="16200000">
            <a:off x="4283051" y="6530059"/>
            <a:ext cx="549780" cy="22231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I06H6</a:t>
            </a:r>
            <a:endParaRPr lang="en-ID" sz="1200" dirty="0"/>
          </a:p>
        </p:txBody>
      </p:sp>
      <p:sp>
        <p:nvSpPr>
          <p:cNvPr id="2535" name="Rectangle 2534">
            <a:extLst>
              <a:ext uri="{FF2B5EF4-FFF2-40B4-BE49-F238E27FC236}">
                <a16:creationId xmlns:a16="http://schemas.microsoft.com/office/drawing/2014/main" id="{01B1188F-62E7-00D0-45FB-ACC060E1335B}"/>
              </a:ext>
            </a:extLst>
          </p:cNvPr>
          <p:cNvSpPr/>
          <p:nvPr/>
        </p:nvSpPr>
        <p:spPr>
          <a:xfrm rot="16200000">
            <a:off x="4595510" y="6530059"/>
            <a:ext cx="549780" cy="22231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I06H7</a:t>
            </a:r>
            <a:endParaRPr lang="en-ID" sz="1200" dirty="0"/>
          </a:p>
        </p:txBody>
      </p:sp>
      <p:sp>
        <p:nvSpPr>
          <p:cNvPr id="2536" name="Rectangle 2535">
            <a:extLst>
              <a:ext uri="{FF2B5EF4-FFF2-40B4-BE49-F238E27FC236}">
                <a16:creationId xmlns:a16="http://schemas.microsoft.com/office/drawing/2014/main" id="{D691BB92-7A3B-B51B-90F7-2E44C8A49264}"/>
              </a:ext>
            </a:extLst>
          </p:cNvPr>
          <p:cNvSpPr/>
          <p:nvPr/>
        </p:nvSpPr>
        <p:spPr>
          <a:xfrm rot="16200000">
            <a:off x="5988075" y="6530059"/>
            <a:ext cx="549780" cy="22231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I06H8</a:t>
            </a:r>
            <a:endParaRPr lang="en-ID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41" name="Rectangle 2540">
                <a:extLst>
                  <a:ext uri="{FF2B5EF4-FFF2-40B4-BE49-F238E27FC236}">
                    <a16:creationId xmlns:a16="http://schemas.microsoft.com/office/drawing/2014/main" id="{83FA8DBD-B80B-3917-414C-5E622F554D6C}"/>
                  </a:ext>
                </a:extLst>
              </p:cNvPr>
              <p:cNvSpPr/>
              <p:nvPr/>
            </p:nvSpPr>
            <p:spPr>
              <a:xfrm>
                <a:off x="2756731" y="7124700"/>
                <a:ext cx="222316" cy="222316"/>
              </a:xfrm>
              <a:prstGeom prst="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11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D" sz="1100" dirty="0"/>
              </a:p>
            </p:txBody>
          </p:sp>
        </mc:Choice>
        <mc:Fallback xmlns="">
          <p:sp>
            <p:nvSpPr>
              <p:cNvPr id="2541" name="Rectangle 2540">
                <a:extLst>
                  <a:ext uri="{FF2B5EF4-FFF2-40B4-BE49-F238E27FC236}">
                    <a16:creationId xmlns:a16="http://schemas.microsoft.com/office/drawing/2014/main" id="{83FA8DBD-B80B-3917-414C-5E622F554D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731" y="7124700"/>
                <a:ext cx="222316" cy="222316"/>
              </a:xfrm>
              <a:prstGeom prst="rect">
                <a:avLst/>
              </a:prstGeom>
              <a:blipFill>
                <a:blip r:embed="rId34"/>
                <a:stretch>
                  <a:fillRect l="-487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2" name="Rectangle 2541">
                <a:extLst>
                  <a:ext uri="{FF2B5EF4-FFF2-40B4-BE49-F238E27FC236}">
                    <a16:creationId xmlns:a16="http://schemas.microsoft.com/office/drawing/2014/main" id="{36DF4C5C-1EA5-B75C-B8E1-55C075F93828}"/>
                  </a:ext>
                </a:extLst>
              </p:cNvPr>
              <p:cNvSpPr/>
              <p:nvPr/>
            </p:nvSpPr>
            <p:spPr>
              <a:xfrm>
                <a:off x="3051167" y="7124700"/>
                <a:ext cx="222316" cy="222316"/>
              </a:xfrm>
              <a:prstGeom prst="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11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D" sz="1100" dirty="0"/>
              </a:p>
            </p:txBody>
          </p:sp>
        </mc:Choice>
        <mc:Fallback xmlns="">
          <p:sp>
            <p:nvSpPr>
              <p:cNvPr id="2542" name="Rectangle 2541">
                <a:extLst>
                  <a:ext uri="{FF2B5EF4-FFF2-40B4-BE49-F238E27FC236}">
                    <a16:creationId xmlns:a16="http://schemas.microsoft.com/office/drawing/2014/main" id="{36DF4C5C-1EA5-B75C-B8E1-55C075F93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167" y="7124700"/>
                <a:ext cx="222316" cy="222316"/>
              </a:xfrm>
              <a:prstGeom prst="rect">
                <a:avLst/>
              </a:prstGeom>
              <a:blipFill>
                <a:blip r:embed="rId35"/>
                <a:stretch>
                  <a:fillRect l="-7500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3" name="Rectangle 2542">
                <a:extLst>
                  <a:ext uri="{FF2B5EF4-FFF2-40B4-BE49-F238E27FC236}">
                    <a16:creationId xmlns:a16="http://schemas.microsoft.com/office/drawing/2014/main" id="{96D8769F-91F4-F708-C699-BDD7ADB09D2B}"/>
                  </a:ext>
                </a:extLst>
              </p:cNvPr>
              <p:cNvSpPr/>
              <p:nvPr/>
            </p:nvSpPr>
            <p:spPr>
              <a:xfrm>
                <a:off x="3352236" y="7200900"/>
                <a:ext cx="222316" cy="222316"/>
              </a:xfrm>
              <a:prstGeom prst="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11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D" sz="1100" dirty="0"/>
              </a:p>
            </p:txBody>
          </p:sp>
        </mc:Choice>
        <mc:Fallback xmlns="">
          <p:sp>
            <p:nvSpPr>
              <p:cNvPr id="2543" name="Rectangle 2542">
                <a:extLst>
                  <a:ext uri="{FF2B5EF4-FFF2-40B4-BE49-F238E27FC236}">
                    <a16:creationId xmlns:a16="http://schemas.microsoft.com/office/drawing/2014/main" id="{96D8769F-91F4-F708-C699-BDD7ADB09D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236" y="7200900"/>
                <a:ext cx="222316" cy="222316"/>
              </a:xfrm>
              <a:prstGeom prst="rect">
                <a:avLst/>
              </a:prstGeom>
              <a:blipFill>
                <a:blip r:embed="rId36"/>
                <a:stretch>
                  <a:fillRect l="-7500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4" name="Rectangle 2543">
                <a:extLst>
                  <a:ext uri="{FF2B5EF4-FFF2-40B4-BE49-F238E27FC236}">
                    <a16:creationId xmlns:a16="http://schemas.microsoft.com/office/drawing/2014/main" id="{195C52FF-0DDE-9C8B-6DFD-98CAA08F2DA4}"/>
                  </a:ext>
                </a:extLst>
              </p:cNvPr>
              <p:cNvSpPr/>
              <p:nvPr/>
            </p:nvSpPr>
            <p:spPr>
              <a:xfrm>
                <a:off x="3653305" y="7279399"/>
                <a:ext cx="222316" cy="222316"/>
              </a:xfrm>
              <a:prstGeom prst="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11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D" sz="1100" dirty="0"/>
              </a:p>
            </p:txBody>
          </p:sp>
        </mc:Choice>
        <mc:Fallback xmlns="">
          <p:sp>
            <p:nvSpPr>
              <p:cNvPr id="2544" name="Rectangle 2543">
                <a:extLst>
                  <a:ext uri="{FF2B5EF4-FFF2-40B4-BE49-F238E27FC236}">
                    <a16:creationId xmlns:a16="http://schemas.microsoft.com/office/drawing/2014/main" id="{195C52FF-0DDE-9C8B-6DFD-98CAA08F2D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305" y="7279399"/>
                <a:ext cx="222316" cy="222316"/>
              </a:xfrm>
              <a:prstGeom prst="rect">
                <a:avLst/>
              </a:prstGeom>
              <a:blipFill>
                <a:blip r:embed="rId37"/>
                <a:stretch>
                  <a:fillRect l="-487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5" name="Rectangle 2544">
                <a:extLst>
                  <a:ext uri="{FF2B5EF4-FFF2-40B4-BE49-F238E27FC236}">
                    <a16:creationId xmlns:a16="http://schemas.microsoft.com/office/drawing/2014/main" id="{64D6BBDE-8CF7-FD91-B3F0-CCD9F806C8E5}"/>
                  </a:ext>
                </a:extLst>
              </p:cNvPr>
              <p:cNvSpPr/>
              <p:nvPr/>
            </p:nvSpPr>
            <p:spPr>
              <a:xfrm>
                <a:off x="3933734" y="7354748"/>
                <a:ext cx="222316" cy="222316"/>
              </a:xfrm>
              <a:prstGeom prst="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11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ID" sz="1100" dirty="0"/>
              </a:p>
            </p:txBody>
          </p:sp>
        </mc:Choice>
        <mc:Fallback xmlns="">
          <p:sp>
            <p:nvSpPr>
              <p:cNvPr id="2545" name="Rectangle 2544">
                <a:extLst>
                  <a:ext uri="{FF2B5EF4-FFF2-40B4-BE49-F238E27FC236}">
                    <a16:creationId xmlns:a16="http://schemas.microsoft.com/office/drawing/2014/main" id="{64D6BBDE-8CF7-FD91-B3F0-CCD9F806C8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734" y="7354748"/>
                <a:ext cx="222316" cy="222316"/>
              </a:xfrm>
              <a:prstGeom prst="rect">
                <a:avLst/>
              </a:prstGeom>
              <a:blipFill>
                <a:blip r:embed="rId38"/>
                <a:stretch>
                  <a:fillRect l="-487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6" name="Rectangle 2545">
                <a:extLst>
                  <a:ext uri="{FF2B5EF4-FFF2-40B4-BE49-F238E27FC236}">
                    <a16:creationId xmlns:a16="http://schemas.microsoft.com/office/drawing/2014/main" id="{FFFBF7CB-D867-55E4-59E0-8ACD9D1BEBB1}"/>
                  </a:ext>
                </a:extLst>
              </p:cNvPr>
              <p:cNvSpPr/>
              <p:nvPr/>
            </p:nvSpPr>
            <p:spPr>
              <a:xfrm>
                <a:off x="4430818" y="7481810"/>
                <a:ext cx="222316" cy="222316"/>
              </a:xfrm>
              <a:prstGeom prst="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11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ID" sz="1100" dirty="0"/>
              </a:p>
            </p:txBody>
          </p:sp>
        </mc:Choice>
        <mc:Fallback xmlns="">
          <p:sp>
            <p:nvSpPr>
              <p:cNvPr id="2546" name="Rectangle 2545">
                <a:extLst>
                  <a:ext uri="{FF2B5EF4-FFF2-40B4-BE49-F238E27FC236}">
                    <a16:creationId xmlns:a16="http://schemas.microsoft.com/office/drawing/2014/main" id="{FFFBF7CB-D867-55E4-59E0-8ACD9D1BEB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0818" y="7481810"/>
                <a:ext cx="222316" cy="222316"/>
              </a:xfrm>
              <a:prstGeom prst="rect">
                <a:avLst/>
              </a:prstGeom>
              <a:blipFill>
                <a:blip r:embed="rId39"/>
                <a:stretch>
                  <a:fillRect l="-7500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7" name="Rectangle 2546">
                <a:extLst>
                  <a:ext uri="{FF2B5EF4-FFF2-40B4-BE49-F238E27FC236}">
                    <a16:creationId xmlns:a16="http://schemas.microsoft.com/office/drawing/2014/main" id="{3500F43E-93BE-7DD0-14D1-4D0D9D1DD550}"/>
                  </a:ext>
                </a:extLst>
              </p:cNvPr>
              <p:cNvSpPr/>
              <p:nvPr/>
            </p:nvSpPr>
            <p:spPr>
              <a:xfrm>
                <a:off x="4762478" y="7517858"/>
                <a:ext cx="222316" cy="222316"/>
              </a:xfrm>
              <a:prstGeom prst="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11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ID" sz="1100" dirty="0"/>
              </a:p>
            </p:txBody>
          </p:sp>
        </mc:Choice>
        <mc:Fallback xmlns="">
          <p:sp>
            <p:nvSpPr>
              <p:cNvPr id="2547" name="Rectangle 2546">
                <a:extLst>
                  <a:ext uri="{FF2B5EF4-FFF2-40B4-BE49-F238E27FC236}">
                    <a16:creationId xmlns:a16="http://schemas.microsoft.com/office/drawing/2014/main" id="{3500F43E-93BE-7DD0-14D1-4D0D9D1DD5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478" y="7517858"/>
                <a:ext cx="222316" cy="222316"/>
              </a:xfrm>
              <a:prstGeom prst="rect">
                <a:avLst/>
              </a:prstGeom>
              <a:blipFill>
                <a:blip r:embed="rId40"/>
                <a:stretch>
                  <a:fillRect l="-487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8" name="Rectangle 2547">
                <a:extLst>
                  <a:ext uri="{FF2B5EF4-FFF2-40B4-BE49-F238E27FC236}">
                    <a16:creationId xmlns:a16="http://schemas.microsoft.com/office/drawing/2014/main" id="{D4B89BE1-BED3-09F3-5579-E0B91A3C3926}"/>
                  </a:ext>
                </a:extLst>
              </p:cNvPr>
              <p:cNvSpPr/>
              <p:nvPr/>
            </p:nvSpPr>
            <p:spPr>
              <a:xfrm>
                <a:off x="6151806" y="7501715"/>
                <a:ext cx="222316" cy="222316"/>
              </a:xfrm>
              <a:prstGeom prst="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11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ID" sz="1100" dirty="0"/>
              </a:p>
            </p:txBody>
          </p:sp>
        </mc:Choice>
        <mc:Fallback xmlns="">
          <p:sp>
            <p:nvSpPr>
              <p:cNvPr id="2548" name="Rectangle 2547">
                <a:extLst>
                  <a:ext uri="{FF2B5EF4-FFF2-40B4-BE49-F238E27FC236}">
                    <a16:creationId xmlns:a16="http://schemas.microsoft.com/office/drawing/2014/main" id="{D4B89BE1-BED3-09F3-5579-E0B91A3C39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806" y="7501715"/>
                <a:ext cx="222316" cy="222316"/>
              </a:xfrm>
              <a:prstGeom prst="rect">
                <a:avLst/>
              </a:prstGeom>
              <a:blipFill>
                <a:blip r:embed="rId41"/>
                <a:stretch>
                  <a:fillRect l="-487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8552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Output image">
            <a:extLst>
              <a:ext uri="{FF2B5EF4-FFF2-40B4-BE49-F238E27FC236}">
                <a16:creationId xmlns:a16="http://schemas.microsoft.com/office/drawing/2014/main" id="{9771372E-D7CE-0D6C-42AA-C1C8609E4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7364" y="6341377"/>
            <a:ext cx="5585887" cy="360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88326" y="1562100"/>
            <a:ext cx="536674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Poppins Medium"/>
              </a:rPr>
              <a:t>Adaptive F-Detector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015823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Poppins Medium"/>
              </a:rPr>
              <a:t>8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93076" y="1028700"/>
            <a:ext cx="1059275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Research Results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3885" y="102870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IV</a:t>
            </a:r>
          </a:p>
        </p:txBody>
      </p:sp>
      <p:grpSp>
        <p:nvGrpSpPr>
          <p:cNvPr id="9243" name="Group 9242">
            <a:extLst>
              <a:ext uri="{FF2B5EF4-FFF2-40B4-BE49-F238E27FC236}">
                <a16:creationId xmlns:a16="http://schemas.microsoft.com/office/drawing/2014/main" id="{B13FF89E-7C07-4736-40E8-C21D68080444}"/>
              </a:ext>
            </a:extLst>
          </p:cNvPr>
          <p:cNvGrpSpPr/>
          <p:nvPr/>
        </p:nvGrpSpPr>
        <p:grpSpPr>
          <a:xfrm>
            <a:off x="8991600" y="1562101"/>
            <a:ext cx="8839200" cy="4267200"/>
            <a:chOff x="8991600" y="1562101"/>
            <a:chExt cx="8839200" cy="4267200"/>
          </a:xfrm>
        </p:grpSpPr>
        <p:sp>
          <p:nvSpPr>
            <p:cNvPr id="9242" name="Rectangle: Rounded Corners 9241">
              <a:extLst>
                <a:ext uri="{FF2B5EF4-FFF2-40B4-BE49-F238E27FC236}">
                  <a16:creationId xmlns:a16="http://schemas.microsoft.com/office/drawing/2014/main" id="{F0E0BB21-000D-C93A-DC46-AF0325B20732}"/>
                </a:ext>
              </a:extLst>
            </p:cNvPr>
            <p:cNvSpPr/>
            <p:nvPr/>
          </p:nvSpPr>
          <p:spPr>
            <a:xfrm>
              <a:off x="8991600" y="1562101"/>
              <a:ext cx="8839200" cy="4267200"/>
            </a:xfrm>
            <a:prstGeom prst="roundRect">
              <a:avLst>
                <a:gd name="adj" fmla="val 4266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83A0ABA-2793-4065-67DA-BBC783E70E3D}"/>
                </a:ext>
              </a:extLst>
            </p:cNvPr>
            <p:cNvSpPr txBox="1"/>
            <p:nvPr/>
          </p:nvSpPr>
          <p:spPr>
            <a:xfrm>
              <a:off x="9152027" y="1814171"/>
              <a:ext cx="850355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100" b="0" i="0" dirty="0">
                  <a:solidFill>
                    <a:srgbClr val="000000"/>
                  </a:solidFill>
                  <a:effectLst/>
                  <a:latin typeface="Poppins Light" panose="00000400000000000000" pitchFamily="2" charset="0"/>
                  <a:ea typeface="Batang" panose="02030600000101010101" pitchFamily="18" charset="-127"/>
                  <a:cs typeface="Poppins Light" panose="00000400000000000000" pitchFamily="2" charset="0"/>
                </a:rPr>
                <a:t>T</a:t>
              </a:r>
              <a:r>
                <a:rPr lang="id-ID" sz="2100" b="0" i="0" dirty="0">
                  <a:solidFill>
                    <a:srgbClr val="000000"/>
                  </a:solidFill>
                  <a:effectLst/>
                  <a:latin typeface="Poppins Light" panose="00000400000000000000" pitchFamily="2" charset="0"/>
                  <a:ea typeface="Batang" panose="02030600000101010101" pitchFamily="18" charset="-127"/>
                  <a:cs typeface="Poppins Light" panose="00000400000000000000" pitchFamily="2" charset="0"/>
                </a:rPr>
                <a:t>he Fisher </a:t>
              </a:r>
              <a:r>
                <a:rPr lang="id-ID" sz="2100" b="0" i="0" dirty="0" err="1">
                  <a:solidFill>
                    <a:srgbClr val="000000"/>
                  </a:solidFill>
                  <a:effectLst/>
                  <a:latin typeface="Poppins Light" panose="00000400000000000000" pitchFamily="2" charset="0"/>
                  <a:ea typeface="Batang" panose="02030600000101010101" pitchFamily="18" charset="-127"/>
                  <a:cs typeface="Poppins Light" panose="00000400000000000000" pitchFamily="2" charset="0"/>
                </a:rPr>
                <a:t>statistic</a:t>
              </a:r>
              <a:r>
                <a:rPr lang="id-ID" sz="2100" b="0" i="0" dirty="0">
                  <a:solidFill>
                    <a:srgbClr val="000000"/>
                  </a:solidFill>
                  <a:effectLst/>
                  <a:latin typeface="Poppins Light" panose="00000400000000000000" pitchFamily="2" charset="0"/>
                  <a:ea typeface="Batang" panose="02030600000101010101" pitchFamily="18" charset="-127"/>
                  <a:cs typeface="Poppins Light" panose="00000400000000000000" pitchFamily="2" charset="0"/>
                </a:rPr>
                <a:t> </a:t>
              </a:r>
              <a:r>
                <a:rPr lang="en-US" sz="2100" b="0" i="0" dirty="0">
                  <a:solidFill>
                    <a:srgbClr val="000000"/>
                  </a:solidFill>
                  <a:effectLst/>
                  <a:latin typeface="Poppins Light" panose="00000400000000000000" pitchFamily="2" charset="0"/>
                  <a:ea typeface="Batang" panose="02030600000101010101" pitchFamily="18" charset="-127"/>
                  <a:cs typeface="Poppins Light" panose="00000400000000000000" pitchFamily="2" charset="0"/>
                </a:rPr>
                <a:t>is based</a:t>
              </a:r>
              <a:r>
                <a:rPr lang="id-ID" sz="2100" b="0" i="0" dirty="0">
                  <a:solidFill>
                    <a:srgbClr val="000000"/>
                  </a:solidFill>
                  <a:effectLst/>
                  <a:latin typeface="Poppins Light" panose="00000400000000000000" pitchFamily="2" charset="0"/>
                  <a:ea typeface="Batang" panose="02030600000101010101" pitchFamily="18" charset="-127"/>
                  <a:cs typeface="Poppins Light" panose="00000400000000000000" pitchFamily="2" charset="0"/>
                </a:rPr>
                <a:t> </a:t>
              </a:r>
              <a:r>
                <a:rPr lang="id-ID" sz="2100" b="0" i="0" dirty="0" err="1">
                  <a:solidFill>
                    <a:srgbClr val="000000"/>
                  </a:solidFill>
                  <a:effectLst/>
                  <a:latin typeface="Poppins Light" panose="00000400000000000000" pitchFamily="2" charset="0"/>
                  <a:ea typeface="Batang" panose="02030600000101010101" pitchFamily="18" charset="-127"/>
                  <a:cs typeface="Poppins Light" panose="00000400000000000000" pitchFamily="2" charset="0"/>
                </a:rPr>
                <a:t>of</a:t>
              </a:r>
              <a:r>
                <a:rPr lang="id-ID" sz="2100" b="0" i="0" dirty="0">
                  <a:solidFill>
                    <a:srgbClr val="000000"/>
                  </a:solidFill>
                  <a:effectLst/>
                  <a:latin typeface="Poppins Light" panose="00000400000000000000" pitchFamily="2" charset="0"/>
                  <a:ea typeface="Batang" panose="02030600000101010101" pitchFamily="18" charset="-127"/>
                  <a:cs typeface="Poppins Light" panose="00000400000000000000" pitchFamily="2" charset="0"/>
                </a:rPr>
                <a:t> </a:t>
              </a:r>
              <a:r>
                <a:rPr lang="id-ID" sz="2100" b="0" i="0" dirty="0" err="1">
                  <a:solidFill>
                    <a:srgbClr val="000000"/>
                  </a:solidFill>
                  <a:effectLst/>
                  <a:latin typeface="Poppins Light" panose="00000400000000000000" pitchFamily="2" charset="0"/>
                  <a:ea typeface="Batang" panose="02030600000101010101" pitchFamily="18" charset="-127"/>
                  <a:cs typeface="Poppins Light" panose="00000400000000000000" pitchFamily="2" charset="0"/>
                </a:rPr>
                <a:t>frequency-wavenumber</a:t>
              </a:r>
              <a:r>
                <a:rPr lang="id-ID" sz="2100" b="0" i="0" dirty="0">
                  <a:solidFill>
                    <a:srgbClr val="000000"/>
                  </a:solidFill>
                  <a:effectLst/>
                  <a:latin typeface="Poppins Light" panose="00000400000000000000" pitchFamily="2" charset="0"/>
                  <a:ea typeface="Batang" panose="02030600000101010101" pitchFamily="18" charset="-127"/>
                  <a:cs typeface="Poppins Light" panose="00000400000000000000" pitchFamily="2" charset="0"/>
                </a:rPr>
                <a:t> (f/k) </a:t>
              </a:r>
              <a:r>
                <a:rPr lang="id-ID" sz="2100" b="0" i="0" dirty="0" err="1">
                  <a:solidFill>
                    <a:srgbClr val="000000"/>
                  </a:solidFill>
                  <a:effectLst/>
                  <a:latin typeface="Poppins Light" panose="00000400000000000000" pitchFamily="2" charset="0"/>
                  <a:ea typeface="Batang" panose="02030600000101010101" pitchFamily="18" charset="-127"/>
                  <a:cs typeface="Poppins Light" panose="00000400000000000000" pitchFamily="2" charset="0"/>
                </a:rPr>
                <a:t>spectra</a:t>
              </a:r>
              <a:r>
                <a:rPr lang="id-ID" sz="2100" b="0" i="0" dirty="0">
                  <a:solidFill>
                    <a:srgbClr val="000000"/>
                  </a:solidFill>
                  <a:effectLst/>
                  <a:latin typeface="Poppins Light" panose="00000400000000000000" pitchFamily="2" charset="0"/>
                  <a:ea typeface="Batang" panose="02030600000101010101" pitchFamily="18" charset="-127"/>
                  <a:cs typeface="Poppins Light" panose="00000400000000000000" pitchFamily="2" charset="0"/>
                </a:rPr>
                <a:t>. The f/k </a:t>
              </a:r>
              <a:r>
                <a:rPr lang="id-ID" sz="2100" b="0" i="0" dirty="0" err="1">
                  <a:solidFill>
                    <a:srgbClr val="000000"/>
                  </a:solidFill>
                  <a:effectLst/>
                  <a:latin typeface="Poppins Light" panose="00000400000000000000" pitchFamily="2" charset="0"/>
                  <a:ea typeface="Batang" panose="02030600000101010101" pitchFamily="18" charset="-127"/>
                  <a:cs typeface="Poppins Light" panose="00000400000000000000" pitchFamily="2" charset="0"/>
                </a:rPr>
                <a:t>power</a:t>
              </a:r>
              <a:r>
                <a:rPr lang="id-ID" sz="2100" b="0" i="0" dirty="0">
                  <a:solidFill>
                    <a:srgbClr val="000000"/>
                  </a:solidFill>
                  <a:effectLst/>
                  <a:latin typeface="Poppins Light" panose="00000400000000000000" pitchFamily="2" charset="0"/>
                  <a:ea typeface="Batang" panose="02030600000101010101" pitchFamily="18" charset="-127"/>
                  <a:cs typeface="Poppins Light" panose="00000400000000000000" pitchFamily="2" charset="0"/>
                </a:rPr>
                <a:t> </a:t>
              </a:r>
              <a:r>
                <a:rPr lang="id-ID" sz="2100" b="0" i="0" dirty="0" err="1">
                  <a:solidFill>
                    <a:srgbClr val="000000"/>
                  </a:solidFill>
                  <a:effectLst/>
                  <a:latin typeface="Poppins Light" panose="00000400000000000000" pitchFamily="2" charset="0"/>
                  <a:ea typeface="Batang" panose="02030600000101010101" pitchFamily="18" charset="-127"/>
                  <a:cs typeface="Poppins Light" panose="00000400000000000000" pitchFamily="2" charset="0"/>
                </a:rPr>
                <a:t>spectral</a:t>
              </a:r>
              <a:r>
                <a:rPr lang="id-ID" sz="2100" b="0" i="0" dirty="0">
                  <a:solidFill>
                    <a:srgbClr val="000000"/>
                  </a:solidFill>
                  <a:effectLst/>
                  <a:latin typeface="Poppins Light" panose="00000400000000000000" pitchFamily="2" charset="0"/>
                  <a:ea typeface="Batang" panose="02030600000101010101" pitchFamily="18" charset="-127"/>
                  <a:cs typeface="Poppins Light" panose="00000400000000000000" pitchFamily="2" charset="0"/>
                </a:rPr>
                <a:t> </a:t>
              </a:r>
              <a:r>
                <a:rPr lang="id-ID" sz="2100" b="0" i="0" dirty="0" err="1">
                  <a:solidFill>
                    <a:srgbClr val="000000"/>
                  </a:solidFill>
                  <a:effectLst/>
                  <a:latin typeface="Poppins Light" panose="00000400000000000000" pitchFamily="2" charset="0"/>
                  <a:ea typeface="Batang" panose="02030600000101010101" pitchFamily="18" charset="-127"/>
                  <a:cs typeface="Poppins Light" panose="00000400000000000000" pitchFamily="2" charset="0"/>
                </a:rPr>
                <a:t>density</a:t>
              </a:r>
              <a:r>
                <a:rPr lang="id-ID" sz="2100" b="0" i="0" dirty="0">
                  <a:solidFill>
                    <a:srgbClr val="000000"/>
                  </a:solidFill>
                  <a:effectLst/>
                  <a:latin typeface="Poppins Light" panose="00000400000000000000" pitchFamily="2" charset="0"/>
                  <a:ea typeface="Batang" panose="02030600000101010101" pitchFamily="18" charset="-127"/>
                  <a:cs typeface="Poppins Light" panose="00000400000000000000" pitchFamily="2" charset="0"/>
                </a:rPr>
                <a:t> </a:t>
              </a:r>
              <a:r>
                <a:rPr lang="id-ID" sz="2100" b="0" i="0" dirty="0" err="1">
                  <a:solidFill>
                    <a:srgbClr val="000000"/>
                  </a:solidFill>
                  <a:effectLst/>
                  <a:latin typeface="Poppins Light" panose="00000400000000000000" pitchFamily="2" charset="0"/>
                  <a:ea typeface="Batang" panose="02030600000101010101" pitchFamily="18" charset="-127"/>
                  <a:cs typeface="Poppins Light" panose="00000400000000000000" pitchFamily="2" charset="0"/>
                </a:rPr>
                <a:t>function</a:t>
              </a:r>
              <a:endParaRPr lang="en-ID" sz="2100" dirty="0">
                <a:latin typeface="Poppins Light" panose="00000400000000000000" pitchFamily="2" charset="0"/>
                <a:cs typeface="Poppins Light" panose="00000400000000000000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29E3458-6F8A-CFD6-B704-7DC33A0C04AF}"/>
                    </a:ext>
                  </a:extLst>
                </p:cNvPr>
                <p:cNvSpPr txBox="1"/>
                <p:nvPr/>
              </p:nvSpPr>
              <p:spPr>
                <a:xfrm>
                  <a:off x="11539275" y="2479307"/>
                  <a:ext cx="5285143" cy="9350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D" i="1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d-ID" sz="1800" i="1">
                                <a:effectLst/>
                                <a:latin typeface="Cambria Math" panose="02040503050406030204" pitchFamily="18" charset="0"/>
                                <a:ea typeface="Batang" panose="02030600000101010101" pitchFamily="18" charset="-127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id-ID" sz="1800" i="1">
                                <a:effectLst/>
                                <a:latin typeface="Cambria Math" panose="02040503050406030204" pitchFamily="18" charset="0"/>
                                <a:ea typeface="Batang" panose="02030600000101010101" pitchFamily="18" charset="-127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sub>
                        </m:sSub>
                        <m:d>
                          <m:dPr>
                            <m:ctrlPr>
                              <a:rPr lang="en-ID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id-ID" sz="1800" i="1">
                                <a:effectLst/>
                                <a:latin typeface="Cambria Math" panose="02040503050406030204" pitchFamily="18" charset="0"/>
                                <a:ea typeface="Batang" panose="02030600000101010101" pitchFamily="18" charset="-127"/>
                                <a:cs typeface="Times New Roman" panose="02020603050405020304" pitchFamily="18" charset="0"/>
                              </a:rPr>
                              <m:t>𝜔</m:t>
                            </m:r>
                            <m:r>
                              <a:rPr lang="id-ID" sz="1800" i="1">
                                <a:effectLst/>
                                <a:latin typeface="Cambria Math" panose="02040503050406030204" pitchFamily="18" charset="0"/>
                                <a:ea typeface="Batang" panose="02030600000101010101" pitchFamily="18" charset="-127"/>
                                <a:cs typeface="Times New Roman" panose="02020603050405020304" pitchFamily="18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ID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d-ID" sz="1800" i="1">
                                    <a:effectLst/>
                                    <a:latin typeface="Cambria Math" panose="02040503050406030204" pitchFamily="18" charset="0"/>
                                    <a:ea typeface="Batang" panose="02030600000101010101" pitchFamily="18" charset="-127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</m:d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Batang" panose="02030600000101010101" pitchFamily="18" charset="-127"/>
                            <a:cs typeface="Times New Roman" panose="020206030504050203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D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D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ID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d-ID" sz="1800" i="1">
                                        <a:effectLst/>
                                        <a:latin typeface="Cambria Math" panose="02040503050406030204" pitchFamily="18" charset="0"/>
                                        <a:ea typeface="Batang" panose="02030600000101010101" pitchFamily="18" charset="-127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id-ID" sz="1800" i="1">
                                        <a:effectLst/>
                                        <a:latin typeface="Cambria Math" panose="02040503050406030204" pitchFamily="18" charset="0"/>
                                        <a:ea typeface="Batang" panose="02030600000101010101" pitchFamily="18" charset="-127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ID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id-ID" sz="1800" i="1">
                                        <a:effectLst/>
                                        <a:latin typeface="Cambria Math" panose="02040503050406030204" pitchFamily="18" charset="0"/>
                                        <a:ea typeface="Batang" panose="02030600000101010101" pitchFamily="18" charset="-127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  <m:r>
                                      <a:rPr lang="id-ID" sz="1800" i="1">
                                        <a:effectLst/>
                                        <a:latin typeface="Cambria Math" panose="02040503050406030204" pitchFamily="18" charset="0"/>
                                        <a:ea typeface="Batang" panose="02030600000101010101" pitchFamily="18" charset="-127"/>
                                        <a:cs typeface="Times New Roman" panose="020206030504050203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id-ID" sz="1800" i="1">
                                        <a:effectLst/>
                                        <a:latin typeface="Cambria Math" panose="02040503050406030204" pitchFamily="18" charset="0"/>
                                        <a:ea typeface="Batang" panose="02030600000101010101" pitchFamily="18" charset="-127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r>
                                      <a:rPr lang="id-ID" sz="1800" i="1">
                                        <a:effectLst/>
                                        <a:latin typeface="Cambria Math" panose="02040503050406030204" pitchFamily="18" charset="0"/>
                                        <a:ea typeface="Batang" panose="02030600000101010101" pitchFamily="18" charset="-127"/>
                                        <a:cs typeface="Times New Roman" panose="02020603050405020304" pitchFamily="18" charset="0"/>
                                      </a:rPr>
                                      <m:t>𝐺</m:t>
                                    </m:r>
                                    <m:d>
                                      <m:dPr>
                                        <m:ctrlPr>
                                          <a:rPr lang="en-ID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id-ID" sz="1800" i="1">
                                            <a:effectLst/>
                                            <a:latin typeface="Cambria Math" panose="02040503050406030204" pitchFamily="18" charset="0"/>
                                            <a:ea typeface="Batang" panose="02030600000101010101" pitchFamily="18" charset="-127"/>
                                            <a:cs typeface="Times New Roman" panose="020206030504050203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a:rPr lang="id-ID" sz="1800" i="1">
                                            <a:effectLst/>
                                            <a:latin typeface="Cambria Math" panose="02040503050406030204" pitchFamily="18" charset="0"/>
                                            <a:ea typeface="Batang" panose="02030600000101010101" pitchFamily="18" charset="-127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ID" i="1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ID" i="1">
                                                    <a:effectLst/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id-ID" sz="18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Batang" panose="02030600000101010101" pitchFamily="18" charset="-127"/>
                                                    <a:cs typeface="Times New Roman" panose="020206030504050203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id-ID" sz="18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Batang" panose="02030600000101010101" pitchFamily="18" charset="-127"/>
                                                    <a:cs typeface="Times New Roman" panose="020206030504050203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ID" i="1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id-ID" sz="1800" i="1">
                                            <a:effectLst/>
                                            <a:latin typeface="Cambria Math" panose="02040503050406030204" pitchFamily="18" charset="0"/>
                                            <a:ea typeface="Batang" panose="02030600000101010101" pitchFamily="18" charset="-127"/>
                                            <a:cs typeface="Times New Roman" panose="020206030504050203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id-ID" sz="1800" i="1">
                                            <a:effectLst/>
                                            <a:latin typeface="Cambria Math" panose="02040503050406030204" pitchFamily="18" charset="0"/>
                                            <a:ea typeface="Batang" panose="02030600000101010101" pitchFamily="18" charset="-127"/>
                                            <a:cs typeface="Times New Roman" panose="020206030504050203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id-ID" sz="1800" i="1">
                                            <a:effectLst/>
                                            <a:latin typeface="Cambria Math" panose="02040503050406030204" pitchFamily="18" charset="0"/>
                                            <a:ea typeface="Batang" panose="02030600000101010101" pitchFamily="18" charset="-127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ID" i="1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id-ID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Batang" panose="02030600000101010101" pitchFamily="18" charset="-127"/>
                                                <a:cs typeface="Times New Roman" panose="020206030504050203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</m:acc>
                                        <m:r>
                                          <a:rPr lang="id-ID" sz="1800">
                                            <a:effectLst/>
                                            <a:latin typeface="Cambria Math" panose="02040503050406030204" pitchFamily="18" charset="0"/>
                                            <a:ea typeface="Batang" panose="02030600000101010101" pitchFamily="18" charset="-127"/>
                                            <a:cs typeface="Times New Roman" panose="02020603050405020304" pitchFamily="18" charset="0"/>
                                          </a:rPr>
                                          <m:t>⋅</m:t>
                                        </m:r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ID" i="1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ID" i="1">
                                                    <a:effectLst/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id-ID" sz="18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Batang" panose="02030600000101010101" pitchFamily="18" charset="-127"/>
                                                    <a:cs typeface="Times New Roman" panose="020206030504050203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id-ID" sz="18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Batang" panose="02030600000101010101" pitchFamily="18" charset="-127"/>
                                                    <a:cs typeface="Times New Roman" panose="020206030504050203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</m:sup>
                                    </m:sSup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id-ID" sz="1800" i="1">
                                <a:effectLst/>
                                <a:latin typeface="Cambria Math" panose="02040503050406030204" pitchFamily="18" charset="0"/>
                                <a:ea typeface="Batang" panose="02030600000101010101" pitchFamily="18" charset="-127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Batang" panose="02030600000101010101" pitchFamily="18" charset="-127"/>
                            <a:cs typeface="Times New Roman" panose="020206030504050203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ID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id-ID" sz="1800" i="1">
                                <a:effectLst/>
                                <a:latin typeface="Cambria Math" panose="02040503050406030204" pitchFamily="18" charset="0"/>
                                <a:ea typeface="Batang" panose="02030600000101010101" pitchFamily="18" charset="-127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ID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d-ID" sz="1800" i="1">
                                    <a:effectLst/>
                                    <a:latin typeface="Cambria Math" panose="02040503050406030204" pitchFamily="18" charset="0"/>
                                    <a:ea typeface="Batang" panose="02030600000101010101" pitchFamily="18" charset="-127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id-ID" sz="1800" i="1">
                                    <a:effectLst/>
                                    <a:latin typeface="Cambria Math" panose="02040503050406030204" pitchFamily="18" charset="0"/>
                                    <a:ea typeface="Batang" panose="02030600000101010101" pitchFamily="18" charset="-127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id-ID" sz="1800" i="1">
                            <a:effectLst/>
                            <a:latin typeface="Cambria Math" panose="02040503050406030204" pitchFamily="18" charset="0"/>
                            <a:ea typeface="Batang" panose="02030600000101010101" pitchFamily="18" charset="-127"/>
                            <a:cs typeface="Times New Roman" panose="020206030504050203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ID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id-ID" sz="1800" i="1">
                                <a:effectLst/>
                                <a:latin typeface="Cambria Math" panose="02040503050406030204" pitchFamily="18" charset="0"/>
                                <a:ea typeface="Batang" panose="02030600000101010101" pitchFamily="18" charset="-127"/>
                                <a:cs typeface="Times New Roman" panose="02020603050405020304" pitchFamily="18" charset="0"/>
                              </a:rPr>
                              <m:t>𝜔</m:t>
                            </m:r>
                            <m:r>
                              <a:rPr lang="id-ID" sz="1800" i="1">
                                <a:effectLst/>
                                <a:latin typeface="Cambria Math" panose="02040503050406030204" pitchFamily="18" charset="0"/>
                                <a:ea typeface="Batang" panose="02030600000101010101" pitchFamily="18" charset="-127"/>
                                <a:cs typeface="Times New Roman" panose="02020603050405020304" pitchFamily="18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ID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d-ID" sz="1800" i="1">
                                    <a:effectLst/>
                                    <a:latin typeface="Cambria Math" panose="02040503050406030204" pitchFamily="18" charset="0"/>
                                    <a:ea typeface="Batang" panose="02030600000101010101" pitchFamily="18" charset="-127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29E3458-6F8A-CFD6-B704-7DC33A0C04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39275" y="2479307"/>
                  <a:ext cx="5285143" cy="9350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F611B73-1E90-0835-A203-75F06E4E4D65}"/>
                </a:ext>
              </a:extLst>
            </p:cNvPr>
            <p:cNvSpPr txBox="1"/>
            <p:nvPr/>
          </p:nvSpPr>
          <p:spPr>
            <a:xfrm>
              <a:off x="9191978" y="3556637"/>
              <a:ext cx="844178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100" dirty="0">
                  <a:effectLst/>
                  <a:latin typeface="Poppins Light" panose="00000400000000000000" pitchFamily="2" charset="0"/>
                  <a:ea typeface="Batang" panose="02030600000101010101" pitchFamily="18" charset="-127"/>
                  <a:cs typeface="Poppins Light" panose="00000400000000000000" pitchFamily="2" charset="0"/>
                </a:rPr>
                <a:t>Which includes both noise and signal. The F-statistic is a measure of snr power ratio, therefore the F-ratio is defined as:</a:t>
              </a:r>
              <a:endParaRPr lang="en-ID" sz="21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EA57CB5-DBEB-CA89-240F-C92794CD68C1}"/>
                    </a:ext>
                  </a:extLst>
                </p:cNvPr>
                <p:cNvSpPr txBox="1"/>
                <p:nvPr/>
              </p:nvSpPr>
              <p:spPr>
                <a:xfrm>
                  <a:off x="9824900" y="4418173"/>
                  <a:ext cx="7175941" cy="113640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ID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D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den>
                            </m:f>
                          </m:e>
                        </m:d>
                        <m:f>
                          <m:fPr>
                            <m:ctrlPr>
                              <a:rPr lang="en-ID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en-ID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ID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sub>
                              <m:sup>
                                <m:sSub>
                                  <m:sSubPr>
                                    <m:ctrlPr>
                                      <a:rPr lang="en-ID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ID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ID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nary>
                                          <m:naryPr>
                                            <m:chr m:val="∑"/>
                                            <m:limLoc m:val="undOvr"/>
                                            <m:ctrlPr>
                                              <a:rPr lang="en-ID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=1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𝐽</m:t>
                                            </m:r>
                                          </m:sup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ID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ID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nary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en-ID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ID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sub>
                              <m:sup>
                                <m:sSub>
                                  <m:sSubPr>
                                    <m:ctrlPr>
                                      <a:rPr lang="en-ID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ID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limLoc m:val="undOvr"/>
                                        <m:ctrlPr>
                                          <a:rPr lang="en-ID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en-ID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begChr m:val="{"/>
                                                <m:endChr m:val="}"/>
                                                <m:ctrlPr>
                                                  <a:rPr lang="en-ID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ID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𝑗</m:t>
                                                    </m:r>
                                                  </m:sub>
                                                </m:sSub>
                                                <m:d>
                                                  <m:dPr>
                                                    <m:ctrlPr>
                                                      <a:rPr lang="en-ID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en-ID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𝑙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𝑗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d>
                                                  <m:dPr>
                                                    <m:begChr m:val="["/>
                                                    <m:endChr m:val="]"/>
                                                    <m:ctrlPr>
                                                      <a:rPr lang="en-ID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>
                                                      <m:fPr>
                                                        <m:ctrlPr>
                                                          <a:rPr lang="en-ID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r>
                                                          <a:rPr lang="en-U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num>
                                                      <m:den>
                                                        <m:r>
                                                          <a:rPr lang="en-U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𝐽</m:t>
                                                        </m:r>
                                                      </m:den>
                                                    </m:f>
                                                    <m:nary>
                                                      <m:naryPr>
                                                        <m:chr m:val="∑"/>
                                                        <m:limLoc m:val="undOvr"/>
                                                        <m:ctrlPr>
                                                          <a:rPr lang="en-ID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naryPr>
                                                      <m:sub>
                                                        <m:r>
                                                          <a:rPr lang="en-U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𝑚</m:t>
                                                        </m:r>
                                                        <m:r>
                                                          <a:rPr lang="en-U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=1</m:t>
                                                        </m:r>
                                                      </m:sub>
                                                      <m:sup>
                                                        <m:r>
                                                          <a:rPr lang="en-U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𝐽</m:t>
                                                        </m:r>
                                                      </m:sup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ID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𝑚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en-U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(</m:t>
                                                        </m:r>
                                                        <m:r>
                                                          <a:rPr lang="en-U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𝑛</m:t>
                                                        </m:r>
                                                        <m:r>
                                                          <a:rPr lang="en-U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+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ID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𝑙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𝑚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en-U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)</m:t>
                                                        </m:r>
                                                      </m:e>
                                                    </m:nary>
                                                  </m:e>
                                                </m:d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e>
                                </m:d>
                              </m:e>
                            </m:nary>
                          </m:den>
                        </m:f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EA57CB5-DBEB-CA89-240F-C92794CD68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4900" y="4418173"/>
                  <a:ext cx="7175941" cy="113640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4B8FAE1-71E4-5ABC-234A-C66D4FC59D55}"/>
              </a:ext>
            </a:extLst>
          </p:cNvPr>
          <p:cNvGrpSpPr/>
          <p:nvPr/>
        </p:nvGrpSpPr>
        <p:grpSpPr>
          <a:xfrm>
            <a:off x="457200" y="2214487"/>
            <a:ext cx="8102273" cy="7729612"/>
            <a:chOff x="786692" y="2214487"/>
            <a:chExt cx="8102273" cy="7729612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FFA32614-5A4E-485C-2485-C466F85C37F5}"/>
                </a:ext>
              </a:extLst>
            </p:cNvPr>
            <p:cNvGrpSpPr/>
            <p:nvPr/>
          </p:nvGrpSpPr>
          <p:grpSpPr>
            <a:xfrm>
              <a:off x="786692" y="2214487"/>
              <a:ext cx="8102273" cy="7729612"/>
              <a:chOff x="887735" y="2545897"/>
              <a:chExt cx="8102273" cy="7729612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8FC955C-4327-EA98-58AE-6DABEA927022}"/>
                  </a:ext>
                </a:extLst>
              </p:cNvPr>
              <p:cNvGrpSpPr/>
              <p:nvPr/>
            </p:nvGrpSpPr>
            <p:grpSpPr>
              <a:xfrm>
                <a:off x="887735" y="2545897"/>
                <a:ext cx="8102273" cy="7729612"/>
                <a:chOff x="901781" y="2021786"/>
                <a:chExt cx="8684863" cy="8285405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6E51F9F-13D7-8D50-D20F-14AF58CE31A8}"/>
                    </a:ext>
                  </a:extLst>
                </p:cNvPr>
                <p:cNvSpPr/>
                <p:nvPr/>
              </p:nvSpPr>
              <p:spPr>
                <a:xfrm>
                  <a:off x="1674678" y="2021786"/>
                  <a:ext cx="7911966" cy="373446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7EA2B7D3-B96B-8204-1C13-22F242C8D3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981" t="11732" r="9045" b="2935"/>
                <a:stretch/>
              </p:blipFill>
              <p:spPr>
                <a:xfrm>
                  <a:off x="901781" y="6432849"/>
                  <a:ext cx="6581354" cy="3874342"/>
                </a:xfrm>
                <a:prstGeom prst="rect">
                  <a:avLst/>
                </a:prstGeom>
              </p:spPr>
            </p:pic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FC497AD-FDFC-4AFB-4231-7E21B80F45EF}"/>
                    </a:ext>
                  </a:extLst>
                </p:cNvPr>
                <p:cNvSpPr/>
                <p:nvPr/>
              </p:nvSpPr>
              <p:spPr>
                <a:xfrm>
                  <a:off x="5940047" y="6387929"/>
                  <a:ext cx="1295400" cy="3625247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1D6C704C-F65B-DD3A-8794-7022CCCAB7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6351" t="10815" r="8507" b="29174"/>
                <a:stretch/>
              </p:blipFill>
              <p:spPr>
                <a:xfrm>
                  <a:off x="1773784" y="2354989"/>
                  <a:ext cx="7677923" cy="3247051"/>
                </a:xfrm>
                <a:prstGeom prst="rect">
                  <a:avLst/>
                </a:prstGeom>
              </p:spPr>
            </p:pic>
          </p:grp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438EB3F-9F83-6543-4BE6-4CD931357D38}"/>
                  </a:ext>
                </a:extLst>
              </p:cNvPr>
              <p:cNvCxnSpPr/>
              <p:nvPr/>
            </p:nvCxnSpPr>
            <p:spPr>
              <a:xfrm>
                <a:off x="2234723" y="3493710"/>
                <a:ext cx="6629400" cy="0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B209D70-51C3-EA45-A073-32A9610D2D76}"/>
                </a:ext>
              </a:extLst>
            </p:cNvPr>
            <p:cNvCxnSpPr/>
            <p:nvPr/>
          </p:nvCxnSpPr>
          <p:spPr>
            <a:xfrm flipH="1" flipV="1">
              <a:off x="1488326" y="5668216"/>
              <a:ext cx="3988578" cy="618284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2C8E96B-1F78-9E3C-0D19-4F9B19404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5571" y="5740345"/>
              <a:ext cx="2183394" cy="546155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28" name="Oval 9227">
            <a:extLst>
              <a:ext uri="{FF2B5EF4-FFF2-40B4-BE49-F238E27FC236}">
                <a16:creationId xmlns:a16="http://schemas.microsoft.com/office/drawing/2014/main" id="{77B55911-8843-A650-10B9-78D8C6782BBD}"/>
              </a:ext>
            </a:extLst>
          </p:cNvPr>
          <p:cNvSpPr/>
          <p:nvPr/>
        </p:nvSpPr>
        <p:spPr>
          <a:xfrm>
            <a:off x="1905000" y="2311426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229" name="Oval 9228">
            <a:extLst>
              <a:ext uri="{FF2B5EF4-FFF2-40B4-BE49-F238E27FC236}">
                <a16:creationId xmlns:a16="http://schemas.microsoft.com/office/drawing/2014/main" id="{4A345646-5D6C-7334-6D29-89CCF98BA10F}"/>
              </a:ext>
            </a:extLst>
          </p:cNvPr>
          <p:cNvSpPr/>
          <p:nvPr/>
        </p:nvSpPr>
        <p:spPr>
          <a:xfrm>
            <a:off x="2925734" y="2298614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230" name="Oval 9229">
            <a:extLst>
              <a:ext uri="{FF2B5EF4-FFF2-40B4-BE49-F238E27FC236}">
                <a16:creationId xmlns:a16="http://schemas.microsoft.com/office/drawing/2014/main" id="{8DE38B38-0C31-53BA-6FED-1B47C78160C3}"/>
              </a:ext>
            </a:extLst>
          </p:cNvPr>
          <p:cNvSpPr/>
          <p:nvPr/>
        </p:nvSpPr>
        <p:spPr>
          <a:xfrm>
            <a:off x="3245581" y="2303603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231" name="Oval 9230">
            <a:extLst>
              <a:ext uri="{FF2B5EF4-FFF2-40B4-BE49-F238E27FC236}">
                <a16:creationId xmlns:a16="http://schemas.microsoft.com/office/drawing/2014/main" id="{600A1823-1A4D-1A8E-592D-D8E5671E40DE}"/>
              </a:ext>
            </a:extLst>
          </p:cNvPr>
          <p:cNvSpPr/>
          <p:nvPr/>
        </p:nvSpPr>
        <p:spPr>
          <a:xfrm>
            <a:off x="4940694" y="2311426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232" name="Oval 9231">
            <a:extLst>
              <a:ext uri="{FF2B5EF4-FFF2-40B4-BE49-F238E27FC236}">
                <a16:creationId xmlns:a16="http://schemas.microsoft.com/office/drawing/2014/main" id="{508E16E3-DCC3-4D0C-3E02-DDF29A93CA06}"/>
              </a:ext>
            </a:extLst>
          </p:cNvPr>
          <p:cNvSpPr/>
          <p:nvPr/>
        </p:nvSpPr>
        <p:spPr>
          <a:xfrm>
            <a:off x="5198870" y="2311426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9233" name="Oval 9232">
            <a:extLst>
              <a:ext uri="{FF2B5EF4-FFF2-40B4-BE49-F238E27FC236}">
                <a16:creationId xmlns:a16="http://schemas.microsoft.com/office/drawing/2014/main" id="{834617DC-53CF-7DDF-80BE-39731F81FB23}"/>
              </a:ext>
            </a:extLst>
          </p:cNvPr>
          <p:cNvSpPr/>
          <p:nvPr/>
        </p:nvSpPr>
        <p:spPr>
          <a:xfrm>
            <a:off x="5430010" y="2311426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9234" name="Oval 9233">
            <a:extLst>
              <a:ext uri="{FF2B5EF4-FFF2-40B4-BE49-F238E27FC236}">
                <a16:creationId xmlns:a16="http://schemas.microsoft.com/office/drawing/2014/main" id="{A3D7C497-5AC4-37E7-9B2B-C099DC9A507E}"/>
              </a:ext>
            </a:extLst>
          </p:cNvPr>
          <p:cNvSpPr/>
          <p:nvPr/>
        </p:nvSpPr>
        <p:spPr>
          <a:xfrm>
            <a:off x="6652448" y="2301773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9235" name="Oval 9234">
            <a:extLst>
              <a:ext uri="{FF2B5EF4-FFF2-40B4-BE49-F238E27FC236}">
                <a16:creationId xmlns:a16="http://schemas.microsoft.com/office/drawing/2014/main" id="{1AF6148F-6C5D-6E4F-3B81-E590F93BFEC7}"/>
              </a:ext>
            </a:extLst>
          </p:cNvPr>
          <p:cNvSpPr/>
          <p:nvPr/>
        </p:nvSpPr>
        <p:spPr>
          <a:xfrm>
            <a:off x="6892723" y="2296738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9236" name="Oval 9235">
            <a:extLst>
              <a:ext uri="{FF2B5EF4-FFF2-40B4-BE49-F238E27FC236}">
                <a16:creationId xmlns:a16="http://schemas.microsoft.com/office/drawing/2014/main" id="{1B0BBC63-3CA7-8800-79A8-588F8F8B94D1}"/>
              </a:ext>
            </a:extLst>
          </p:cNvPr>
          <p:cNvSpPr/>
          <p:nvPr/>
        </p:nvSpPr>
        <p:spPr>
          <a:xfrm>
            <a:off x="7124701" y="2302428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9237" name="Oval 9236">
            <a:extLst>
              <a:ext uri="{FF2B5EF4-FFF2-40B4-BE49-F238E27FC236}">
                <a16:creationId xmlns:a16="http://schemas.microsoft.com/office/drawing/2014/main" id="{4EC8180D-BB1E-A518-2C3D-76EFF9D92D95}"/>
              </a:ext>
            </a:extLst>
          </p:cNvPr>
          <p:cNvSpPr/>
          <p:nvPr/>
        </p:nvSpPr>
        <p:spPr>
          <a:xfrm>
            <a:off x="7432866" y="2278487"/>
            <a:ext cx="263334" cy="2633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39" name="TextBox 9238">
            <a:extLst>
              <a:ext uri="{FF2B5EF4-FFF2-40B4-BE49-F238E27FC236}">
                <a16:creationId xmlns:a16="http://schemas.microsoft.com/office/drawing/2014/main" id="{D56DCC64-6563-B105-FDCA-3388B032B6A9}"/>
              </a:ext>
            </a:extLst>
          </p:cNvPr>
          <p:cNvSpPr txBox="1"/>
          <p:nvPr/>
        </p:nvSpPr>
        <p:spPr>
          <a:xfrm>
            <a:off x="7372717" y="2248024"/>
            <a:ext cx="415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10</a:t>
            </a:r>
          </a:p>
        </p:txBody>
      </p:sp>
      <p:graphicFrame>
        <p:nvGraphicFramePr>
          <p:cNvPr id="9240" name="Table 9239">
            <a:extLst>
              <a:ext uri="{FF2B5EF4-FFF2-40B4-BE49-F238E27FC236}">
                <a16:creationId xmlns:a16="http://schemas.microsoft.com/office/drawing/2014/main" id="{851826DA-D2CE-45FF-7D81-00DA896A9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604454"/>
              </p:ext>
            </p:extLst>
          </p:nvPr>
        </p:nvGraphicFramePr>
        <p:xfrm>
          <a:off x="7619265" y="6128018"/>
          <a:ext cx="3373337" cy="37398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889">
                  <a:extLst>
                    <a:ext uri="{9D8B030D-6E8A-4147-A177-3AD203B41FA5}">
                      <a16:colId xmlns:a16="http://schemas.microsoft.com/office/drawing/2014/main" val="3029906150"/>
                    </a:ext>
                  </a:extLst>
                </a:gridCol>
                <a:gridCol w="816070">
                  <a:extLst>
                    <a:ext uri="{9D8B030D-6E8A-4147-A177-3AD203B41FA5}">
                      <a16:colId xmlns:a16="http://schemas.microsoft.com/office/drawing/2014/main" val="2581905526"/>
                    </a:ext>
                  </a:extLst>
                </a:gridCol>
                <a:gridCol w="1079414">
                  <a:extLst>
                    <a:ext uri="{9D8B030D-6E8A-4147-A177-3AD203B41FA5}">
                      <a16:colId xmlns:a16="http://schemas.microsoft.com/office/drawing/2014/main" val="685964313"/>
                    </a:ext>
                  </a:extLst>
                </a:gridCol>
                <a:gridCol w="1040964">
                  <a:extLst>
                    <a:ext uri="{9D8B030D-6E8A-4147-A177-3AD203B41FA5}">
                      <a16:colId xmlns:a16="http://schemas.microsoft.com/office/drawing/2014/main" val="2686179998"/>
                    </a:ext>
                  </a:extLst>
                </a:gridCol>
              </a:tblGrid>
              <a:tr h="51787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 marL="73982" marR="73982" marT="36991" marB="36991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F-Stat</a:t>
                      </a:r>
                    </a:p>
                  </a:txBody>
                  <a:tcPr marL="73982" marR="73982" marT="36991" marB="369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6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Trace Vel. (m/s)</a:t>
                      </a:r>
                    </a:p>
                  </a:txBody>
                  <a:tcPr marL="73982" marR="73982" marT="36991" marB="369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6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 Azimuth</a:t>
                      </a:r>
                    </a:p>
                  </a:txBody>
                  <a:tcPr marL="73982" marR="73982" marT="36991" marB="36991"/>
                </a:tc>
                <a:extLst>
                  <a:ext uri="{0D108BD9-81ED-4DB2-BD59-A6C34878D82A}">
                    <a16:rowId xmlns:a16="http://schemas.microsoft.com/office/drawing/2014/main" val="4023832510"/>
                  </a:ext>
                </a:extLst>
              </a:tr>
              <a:tr h="3000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73982" marR="73982" marT="36991" marB="369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1.3258</a:t>
                      </a:r>
                    </a:p>
                  </a:txBody>
                  <a:tcPr marL="73982" marR="73982" marT="36991" marB="369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361.25</a:t>
                      </a:r>
                    </a:p>
                  </a:txBody>
                  <a:tcPr marL="73982" marR="73982" marT="36991" marB="36991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55.31</a:t>
                      </a:r>
                    </a:p>
                  </a:txBody>
                  <a:tcPr marL="73982" marR="73982" marT="36991" marB="36991"/>
                </a:tc>
                <a:extLst>
                  <a:ext uri="{0D108BD9-81ED-4DB2-BD59-A6C34878D82A}">
                    <a16:rowId xmlns:a16="http://schemas.microsoft.com/office/drawing/2014/main" val="3784761410"/>
                  </a:ext>
                </a:extLst>
              </a:tr>
              <a:tr h="3000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marL="73982" marR="73982" marT="36991" marB="369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1.7313</a:t>
                      </a:r>
                    </a:p>
                  </a:txBody>
                  <a:tcPr marL="73982" marR="73982" marT="36991" marB="369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356.91</a:t>
                      </a:r>
                    </a:p>
                  </a:txBody>
                  <a:tcPr marL="73982" marR="73982" marT="36991" marB="369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55.08</a:t>
                      </a:r>
                    </a:p>
                  </a:txBody>
                  <a:tcPr marL="73982" marR="73982" marT="36991" marB="36991"/>
                </a:tc>
                <a:extLst>
                  <a:ext uri="{0D108BD9-81ED-4DB2-BD59-A6C34878D82A}">
                    <a16:rowId xmlns:a16="http://schemas.microsoft.com/office/drawing/2014/main" val="3890249255"/>
                  </a:ext>
                </a:extLst>
              </a:tr>
              <a:tr h="3000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marL="73982" marR="73982" marT="36991" marB="369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1.5221</a:t>
                      </a:r>
                    </a:p>
                  </a:txBody>
                  <a:tcPr marL="73982" marR="73982" marT="36991" marB="369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357.23</a:t>
                      </a:r>
                    </a:p>
                  </a:txBody>
                  <a:tcPr marL="73982" marR="73982" marT="36991" marB="369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55.64</a:t>
                      </a:r>
                    </a:p>
                  </a:txBody>
                  <a:tcPr marL="73982" marR="73982" marT="36991" marB="36991"/>
                </a:tc>
                <a:extLst>
                  <a:ext uri="{0D108BD9-81ED-4DB2-BD59-A6C34878D82A}">
                    <a16:rowId xmlns:a16="http://schemas.microsoft.com/office/drawing/2014/main" val="1026788086"/>
                  </a:ext>
                </a:extLst>
              </a:tr>
              <a:tr h="3000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marL="73982" marR="73982" marT="36991" marB="369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1.7678</a:t>
                      </a:r>
                    </a:p>
                  </a:txBody>
                  <a:tcPr marL="73982" marR="73982" marT="36991" marB="369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354.42</a:t>
                      </a:r>
                    </a:p>
                  </a:txBody>
                  <a:tcPr marL="73982" marR="73982" marT="36991" marB="369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54.2</a:t>
                      </a:r>
                    </a:p>
                  </a:txBody>
                  <a:tcPr marL="73982" marR="73982" marT="36991" marB="36991"/>
                </a:tc>
                <a:extLst>
                  <a:ext uri="{0D108BD9-81ED-4DB2-BD59-A6C34878D82A}">
                    <a16:rowId xmlns:a16="http://schemas.microsoft.com/office/drawing/2014/main" val="3103276811"/>
                  </a:ext>
                </a:extLst>
              </a:tr>
              <a:tr h="3000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73982" marR="73982" marT="36991" marB="369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1.8481</a:t>
                      </a:r>
                    </a:p>
                  </a:txBody>
                  <a:tcPr marL="73982" marR="73982" marT="36991" marB="369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358.55</a:t>
                      </a:r>
                    </a:p>
                  </a:txBody>
                  <a:tcPr marL="73982" marR="73982" marT="36991" marB="369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55.06</a:t>
                      </a:r>
                    </a:p>
                  </a:txBody>
                  <a:tcPr marL="73982" marR="73982" marT="36991" marB="36991"/>
                </a:tc>
                <a:extLst>
                  <a:ext uri="{0D108BD9-81ED-4DB2-BD59-A6C34878D82A}">
                    <a16:rowId xmlns:a16="http://schemas.microsoft.com/office/drawing/2014/main" val="966018280"/>
                  </a:ext>
                </a:extLst>
              </a:tr>
              <a:tr h="3000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</a:p>
                  </a:txBody>
                  <a:tcPr marL="73982" marR="73982" marT="36991" marB="369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1.7308</a:t>
                      </a:r>
                    </a:p>
                  </a:txBody>
                  <a:tcPr marL="73982" marR="73982" marT="36991" marB="369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354.53</a:t>
                      </a:r>
                    </a:p>
                  </a:txBody>
                  <a:tcPr marL="73982" marR="73982" marT="36991" marB="369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55.47</a:t>
                      </a:r>
                    </a:p>
                  </a:txBody>
                  <a:tcPr marL="73982" marR="73982" marT="36991" marB="36991"/>
                </a:tc>
                <a:extLst>
                  <a:ext uri="{0D108BD9-81ED-4DB2-BD59-A6C34878D82A}">
                    <a16:rowId xmlns:a16="http://schemas.microsoft.com/office/drawing/2014/main" val="3418410335"/>
                  </a:ext>
                </a:extLst>
              </a:tr>
              <a:tr h="3000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marL="73982" marR="73982" marT="36991" marB="369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1.7746</a:t>
                      </a:r>
                    </a:p>
                  </a:txBody>
                  <a:tcPr marL="73982" marR="73982" marT="36991" marB="369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354.79</a:t>
                      </a:r>
                    </a:p>
                  </a:txBody>
                  <a:tcPr marL="73982" marR="73982" marT="36991" marB="369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54.97</a:t>
                      </a:r>
                    </a:p>
                  </a:txBody>
                  <a:tcPr marL="73982" marR="73982" marT="36991" marB="36991"/>
                </a:tc>
                <a:extLst>
                  <a:ext uri="{0D108BD9-81ED-4DB2-BD59-A6C34878D82A}">
                    <a16:rowId xmlns:a16="http://schemas.microsoft.com/office/drawing/2014/main" val="1717281084"/>
                  </a:ext>
                </a:extLst>
              </a:tr>
              <a:tr h="3000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</a:t>
                      </a:r>
                    </a:p>
                  </a:txBody>
                  <a:tcPr marL="73982" marR="73982" marT="36991" marB="369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2.1751</a:t>
                      </a:r>
                    </a:p>
                  </a:txBody>
                  <a:tcPr marL="73982" marR="73982" marT="36991" marB="369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345.58</a:t>
                      </a:r>
                    </a:p>
                  </a:txBody>
                  <a:tcPr marL="73982" marR="73982" marT="36991" marB="369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50.63</a:t>
                      </a:r>
                    </a:p>
                  </a:txBody>
                  <a:tcPr marL="73982" marR="73982" marT="36991" marB="36991"/>
                </a:tc>
                <a:extLst>
                  <a:ext uri="{0D108BD9-81ED-4DB2-BD59-A6C34878D82A}">
                    <a16:rowId xmlns:a16="http://schemas.microsoft.com/office/drawing/2014/main" val="2663955110"/>
                  </a:ext>
                </a:extLst>
              </a:tr>
              <a:tr h="3000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</a:t>
                      </a:r>
                    </a:p>
                  </a:txBody>
                  <a:tcPr marL="73982" marR="73982" marT="36991" marB="369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1.893</a:t>
                      </a:r>
                    </a:p>
                  </a:txBody>
                  <a:tcPr marL="73982" marR="73982" marT="36991" marB="369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355.23</a:t>
                      </a:r>
                    </a:p>
                  </a:txBody>
                  <a:tcPr marL="73982" marR="73982" marT="36991" marB="369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53.97</a:t>
                      </a:r>
                    </a:p>
                  </a:txBody>
                  <a:tcPr marL="73982" marR="73982" marT="36991" marB="36991"/>
                </a:tc>
                <a:extLst>
                  <a:ext uri="{0D108BD9-81ED-4DB2-BD59-A6C34878D82A}">
                    <a16:rowId xmlns:a16="http://schemas.microsoft.com/office/drawing/2014/main" val="3789381087"/>
                  </a:ext>
                </a:extLst>
              </a:tr>
              <a:tr h="3000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L="73982" marR="73982" marT="36991" marB="369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1.6124</a:t>
                      </a:r>
                    </a:p>
                  </a:txBody>
                  <a:tcPr marL="73982" marR="73982" marT="36991" marB="369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345.38</a:t>
                      </a:r>
                    </a:p>
                  </a:txBody>
                  <a:tcPr marL="73982" marR="73982" marT="36991" marB="3699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50.65</a:t>
                      </a:r>
                    </a:p>
                  </a:txBody>
                  <a:tcPr marL="73982" marR="73982" marT="36991" marB="36991"/>
                </a:tc>
                <a:extLst>
                  <a:ext uri="{0D108BD9-81ED-4DB2-BD59-A6C34878D82A}">
                    <a16:rowId xmlns:a16="http://schemas.microsoft.com/office/drawing/2014/main" val="3741231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2317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015823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Poppins Medium"/>
              </a:rPr>
              <a:t>9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93076" y="1028700"/>
            <a:ext cx="1059275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Research Results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3885" y="102870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IV</a:t>
            </a:r>
          </a:p>
        </p:txBody>
      </p:sp>
      <p:pic>
        <p:nvPicPr>
          <p:cNvPr id="4" name="Picture 3" descr="A map with red lines&#10;&#10;Description automatically generated">
            <a:extLst>
              <a:ext uri="{FF2B5EF4-FFF2-40B4-BE49-F238E27FC236}">
                <a16:creationId xmlns:a16="http://schemas.microsoft.com/office/drawing/2014/main" id="{DC38A985-AAFD-F88C-1BD9-29EA93E087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7" b="6103"/>
          <a:stretch/>
        </p:blipFill>
        <p:spPr bwMode="auto">
          <a:xfrm>
            <a:off x="2209800" y="1957540"/>
            <a:ext cx="6781800" cy="54037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A map with a red line&#10;&#10;Description automatically generated">
            <a:extLst>
              <a:ext uri="{FF2B5EF4-FFF2-40B4-BE49-F238E27FC236}">
                <a16:creationId xmlns:a16="http://schemas.microsoft.com/office/drawing/2014/main" id="{39CC0EE4-53AF-8209-D296-63054D96AF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1" t="9218" r="5412" b="3726"/>
          <a:stretch/>
        </p:blipFill>
        <p:spPr bwMode="auto">
          <a:xfrm>
            <a:off x="8763000" y="1947053"/>
            <a:ext cx="7467600" cy="553175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275977-7A1D-F669-0C22-D3965F6D1933}"/>
              </a:ext>
            </a:extLst>
          </p:cNvPr>
          <p:cNvSpPr txBox="1"/>
          <p:nvPr/>
        </p:nvSpPr>
        <p:spPr>
          <a:xfrm>
            <a:off x="3276600" y="7707404"/>
            <a:ext cx="1211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id-ID" sz="2400" b="1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Figure</a:t>
            </a:r>
            <a:r>
              <a:rPr lang="id-ID" sz="2400" b="1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4.1.3</a:t>
            </a:r>
            <a:r>
              <a:rPr lang="en-US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I06AU Adaptive F-Detector results mapping based on </a:t>
            </a:r>
            <a:r>
              <a:rPr lang="en-US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backazimuth</a:t>
            </a:r>
            <a:r>
              <a:rPr lang="en-US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values. </a:t>
            </a:r>
            <a:r>
              <a:rPr lang="en-US" sz="2400" b="1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a)</a:t>
            </a:r>
            <a:r>
              <a:rPr lang="en-US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AFD results of mapping 360̊ </a:t>
            </a:r>
            <a:r>
              <a:rPr lang="en-US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backazimuth</a:t>
            </a:r>
            <a:r>
              <a:rPr lang="en-US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value  </a:t>
            </a:r>
            <a:r>
              <a:rPr lang="en-US" sz="2400" b="1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b)</a:t>
            </a:r>
            <a:r>
              <a:rPr lang="en-US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Filtered </a:t>
            </a:r>
            <a:r>
              <a:rPr lang="en-US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backazimuth</a:t>
            </a:r>
            <a:r>
              <a:rPr lang="en-US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AFD results from 50̊ - 60̊ </a:t>
            </a:r>
            <a:endParaRPr lang="en-ID" sz="2400" dirty="0">
              <a:effectLst/>
              <a:latin typeface="Poppins Light" panose="00000400000000000000" pitchFamily="2" charset="0"/>
              <a:ea typeface="Batang" panose="02030600000101010101" pitchFamily="18" charset="-127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391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015823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Poppins Medium"/>
              </a:rPr>
              <a:t>8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93076" y="1028700"/>
            <a:ext cx="1059275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Research Results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3885" y="102870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IV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E27BB86-BDBD-AE38-6D28-5BB517FD36EB}"/>
              </a:ext>
            </a:extLst>
          </p:cNvPr>
          <p:cNvGrpSpPr/>
          <p:nvPr/>
        </p:nvGrpSpPr>
        <p:grpSpPr>
          <a:xfrm>
            <a:off x="3376023" y="1958205"/>
            <a:ext cx="13639800" cy="3185295"/>
            <a:chOff x="5095875" y="2643187"/>
            <a:chExt cx="8096250" cy="189071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4B15B5F-D139-5C3C-B282-02D27A4178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9810"/>
            <a:stretch/>
          </p:blipFill>
          <p:spPr>
            <a:xfrm>
              <a:off x="5095875" y="2643187"/>
              <a:ext cx="8096250" cy="150971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B36511-853F-2D49-BA53-7B50A2C924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0857" b="1"/>
            <a:stretch/>
          </p:blipFill>
          <p:spPr>
            <a:xfrm>
              <a:off x="5095875" y="4076700"/>
              <a:ext cx="8096250" cy="457200"/>
            </a:xfrm>
            <a:prstGeom prst="rect">
              <a:avLst/>
            </a:prstGeom>
          </p:spPr>
        </p:pic>
      </p:grpSp>
      <p:pic>
        <p:nvPicPr>
          <p:cNvPr id="14" name="Picture 13" descr="A barcode diagram with red and blue dots&#10;&#10;Description automatically generated">
            <a:extLst>
              <a:ext uri="{FF2B5EF4-FFF2-40B4-BE49-F238E27FC236}">
                <a16:creationId xmlns:a16="http://schemas.microsoft.com/office/drawing/2014/main" id="{BD7252CD-18AB-7069-E596-81BECA0539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03"/>
          <a:stretch/>
        </p:blipFill>
        <p:spPr bwMode="auto">
          <a:xfrm>
            <a:off x="935016" y="5165898"/>
            <a:ext cx="10169570" cy="42590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75B8BCC3-23FC-7C2F-44DA-424335A312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559657"/>
              </p:ext>
            </p:extLst>
          </p:nvPr>
        </p:nvGraphicFramePr>
        <p:xfrm>
          <a:off x="11701633" y="5602943"/>
          <a:ext cx="4747623" cy="2627463"/>
        </p:xfrm>
        <a:graphic>
          <a:graphicData uri="http://schemas.openxmlformats.org/drawingml/2006/table">
            <a:tbl>
              <a:tblPr firstRow="1" firstCol="1" bandRow="1">
                <a:tableStyleId>{E8B1032C-EA38-4F05-BA0D-38AFFFC7BED3}</a:tableStyleId>
              </a:tblPr>
              <a:tblGrid>
                <a:gridCol w="1644274">
                  <a:extLst>
                    <a:ext uri="{9D8B030D-6E8A-4147-A177-3AD203B41FA5}">
                      <a16:colId xmlns:a16="http://schemas.microsoft.com/office/drawing/2014/main" val="2462334051"/>
                    </a:ext>
                  </a:extLst>
                </a:gridCol>
                <a:gridCol w="3103349">
                  <a:extLst>
                    <a:ext uri="{9D8B030D-6E8A-4147-A177-3AD203B41FA5}">
                      <a16:colId xmlns:a16="http://schemas.microsoft.com/office/drawing/2014/main" val="1674015683"/>
                    </a:ext>
                  </a:extLst>
                </a:gridCol>
              </a:tblGrid>
              <a:tr h="5390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D" sz="240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Stations</a:t>
                      </a:r>
                      <a:endParaRPr lang="en-ID" sz="2400">
                        <a:effectLst/>
                        <a:latin typeface="Poppins" panose="00000500000000000000" pitchFamily="2" charset="0"/>
                        <a:ea typeface="Batang" panose="02030600000101010101" pitchFamily="18" charset="-127"/>
                        <a:cs typeface="Poppins" panose="00000500000000000000" pitchFamily="2" charset="0"/>
                      </a:endParaRPr>
                    </a:p>
                  </a:txBody>
                  <a:tcPr marL="135708" marR="1357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D" sz="240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Detection Triggers</a:t>
                      </a:r>
                      <a:endParaRPr lang="en-ID" sz="2400">
                        <a:effectLst/>
                        <a:latin typeface="Poppins" panose="00000500000000000000" pitchFamily="2" charset="0"/>
                        <a:ea typeface="Batang" panose="02030600000101010101" pitchFamily="18" charset="-127"/>
                        <a:cs typeface="Poppins" panose="00000500000000000000" pitchFamily="2" charset="0"/>
                      </a:endParaRPr>
                    </a:p>
                  </a:txBody>
                  <a:tcPr marL="135708" marR="135708" marT="0" marB="0"/>
                </a:tc>
                <a:extLst>
                  <a:ext uri="{0D108BD9-81ED-4DB2-BD59-A6C34878D82A}">
                    <a16:rowId xmlns:a16="http://schemas.microsoft.com/office/drawing/2014/main" val="2685739468"/>
                  </a:ext>
                </a:extLst>
              </a:tr>
              <a:tr h="5390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D" sz="240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I06AU</a:t>
                      </a:r>
                      <a:endParaRPr lang="en-ID" sz="2400">
                        <a:effectLst/>
                        <a:latin typeface="Poppins" panose="00000500000000000000" pitchFamily="2" charset="0"/>
                        <a:ea typeface="Batang" panose="02030600000101010101" pitchFamily="18" charset="-127"/>
                        <a:cs typeface="Poppins" panose="00000500000000000000" pitchFamily="2" charset="0"/>
                      </a:endParaRPr>
                    </a:p>
                  </a:txBody>
                  <a:tcPr marL="135708" marR="1357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4</a:t>
                      </a:r>
                      <a:r>
                        <a:rPr lang="en-ID" sz="240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658</a:t>
                      </a:r>
                      <a:endParaRPr lang="en-ID" sz="2400" dirty="0">
                        <a:effectLst/>
                        <a:latin typeface="Poppins" panose="00000500000000000000" pitchFamily="2" charset="0"/>
                        <a:ea typeface="Batang" panose="02030600000101010101" pitchFamily="18" charset="-127"/>
                        <a:cs typeface="Poppins" panose="00000500000000000000" pitchFamily="2" charset="0"/>
                      </a:endParaRPr>
                    </a:p>
                  </a:txBody>
                  <a:tcPr marL="135708" marR="135708" marT="0" marB="0"/>
                </a:tc>
                <a:extLst>
                  <a:ext uri="{0D108BD9-81ED-4DB2-BD59-A6C34878D82A}">
                    <a16:rowId xmlns:a16="http://schemas.microsoft.com/office/drawing/2014/main" val="1982050170"/>
                  </a:ext>
                </a:extLst>
              </a:tr>
              <a:tr h="5214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D" sz="240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I52GB</a:t>
                      </a:r>
                      <a:endParaRPr lang="en-ID" sz="2400">
                        <a:effectLst/>
                        <a:latin typeface="Poppins" panose="00000500000000000000" pitchFamily="2" charset="0"/>
                        <a:ea typeface="Batang" panose="02030600000101010101" pitchFamily="18" charset="-127"/>
                        <a:cs typeface="Poppins" panose="00000500000000000000" pitchFamily="2" charset="0"/>
                      </a:endParaRPr>
                    </a:p>
                  </a:txBody>
                  <a:tcPr marL="135708" marR="1357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>
                          <a:effectLst/>
                          <a:latin typeface="Poppins" panose="00000500000000000000" pitchFamily="2" charset="0"/>
                          <a:ea typeface="Batang" panose="02030600000101010101" pitchFamily="18" charset="-127"/>
                          <a:cs typeface="Poppins" panose="00000500000000000000" pitchFamily="2" charset="0"/>
                        </a:rPr>
                        <a:t>563</a:t>
                      </a:r>
                      <a:endParaRPr lang="en-ID" sz="2400" dirty="0">
                        <a:effectLst/>
                        <a:latin typeface="Poppins" panose="00000500000000000000" pitchFamily="2" charset="0"/>
                        <a:ea typeface="Batang" panose="02030600000101010101" pitchFamily="18" charset="-127"/>
                        <a:cs typeface="Poppins" panose="00000500000000000000" pitchFamily="2" charset="0"/>
                      </a:endParaRPr>
                    </a:p>
                  </a:txBody>
                  <a:tcPr marL="135708" marR="135708" marT="0" marB="0"/>
                </a:tc>
                <a:extLst>
                  <a:ext uri="{0D108BD9-81ED-4DB2-BD59-A6C34878D82A}">
                    <a16:rowId xmlns:a16="http://schemas.microsoft.com/office/drawing/2014/main" val="1523499421"/>
                  </a:ext>
                </a:extLst>
              </a:tr>
              <a:tr h="5214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D" sz="240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I07AU</a:t>
                      </a:r>
                      <a:endParaRPr lang="en-ID" sz="2400">
                        <a:effectLst/>
                        <a:latin typeface="Poppins" panose="00000500000000000000" pitchFamily="2" charset="0"/>
                        <a:ea typeface="Batang" panose="02030600000101010101" pitchFamily="18" charset="-127"/>
                        <a:cs typeface="Poppins" panose="00000500000000000000" pitchFamily="2" charset="0"/>
                      </a:endParaRPr>
                    </a:p>
                  </a:txBody>
                  <a:tcPr marL="135708" marR="1357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D" sz="2400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-</a:t>
                      </a:r>
                      <a:endParaRPr lang="en-ID" sz="2400" dirty="0">
                        <a:effectLst/>
                        <a:latin typeface="Poppins" panose="00000500000000000000" pitchFamily="2" charset="0"/>
                        <a:ea typeface="Batang" panose="02030600000101010101" pitchFamily="18" charset="-127"/>
                        <a:cs typeface="Poppins" panose="00000500000000000000" pitchFamily="2" charset="0"/>
                      </a:endParaRPr>
                    </a:p>
                  </a:txBody>
                  <a:tcPr marL="135708" marR="135708" marT="0" marB="0"/>
                </a:tc>
                <a:extLst>
                  <a:ext uri="{0D108BD9-81ED-4DB2-BD59-A6C34878D82A}">
                    <a16:rowId xmlns:a16="http://schemas.microsoft.com/office/drawing/2014/main" val="274017821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B7A3C9D6-D3FD-4F9C-9837-BEA40CB34F18}"/>
              </a:ext>
            </a:extLst>
          </p:cNvPr>
          <p:cNvSpPr txBox="1"/>
          <p:nvPr/>
        </p:nvSpPr>
        <p:spPr>
          <a:xfrm>
            <a:off x="935016" y="2193869"/>
            <a:ext cx="284786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oppins Medium" panose="00000600000000000000" pitchFamily="2" charset="0"/>
                <a:cs typeface="Poppins Medium" panose="00000600000000000000" pitchFamily="2" charset="0"/>
              </a:rPr>
              <a:t>F-Stat and AFD results on I06AU Station during unrest</a:t>
            </a:r>
          </a:p>
        </p:txBody>
      </p:sp>
    </p:spTree>
    <p:extLst>
      <p:ext uri="{BB962C8B-B14F-4D97-AF65-F5344CB8AC3E}">
        <p14:creationId xmlns:p14="http://schemas.microsoft.com/office/powerpoint/2010/main" val="1153685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88326" y="1699228"/>
            <a:ext cx="536674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200" dirty="0" err="1">
                <a:solidFill>
                  <a:srgbClr val="333333"/>
                </a:solidFill>
                <a:latin typeface="Poppins Medium"/>
              </a:rPr>
              <a:t>Laslo’s</a:t>
            </a:r>
            <a:r>
              <a:rPr lang="en-US" sz="3200" dirty="0">
                <a:solidFill>
                  <a:srgbClr val="333333"/>
                </a:solidFill>
                <a:latin typeface="Poppins Medium"/>
              </a:rPr>
              <a:t> Best Beam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015823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10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93076" y="1028700"/>
            <a:ext cx="1059275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Research Results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3885" y="102870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IV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83A0ABA-2793-4065-67DA-BBC783E70E3D}"/>
                  </a:ext>
                </a:extLst>
              </p:cNvPr>
              <p:cNvSpPr txBox="1"/>
              <p:nvPr/>
            </p:nvSpPr>
            <p:spPr>
              <a:xfrm>
                <a:off x="1273138" y="5524363"/>
                <a:ext cx="9694485" cy="3445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T</a:t>
                </a:r>
                <a:r>
                  <a:rPr lang="id-ID" sz="24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he </a:t>
                </a:r>
                <a:r>
                  <a:rPr lang="id-ID" sz="24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frequency-wavenumber</a:t>
                </a:r>
                <a:r>
                  <a:rPr lang="id-ID" sz="24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400" dirty="0" err="1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spectra</a:t>
                </a:r>
                <a:r>
                  <a:rPr lang="id-ID" sz="2400" dirty="0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 </a:t>
                </a:r>
                <a:r>
                  <a:rPr lang="id-ID" sz="2400" dirty="0" err="1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can</a:t>
                </a:r>
                <a:r>
                  <a:rPr lang="id-ID" sz="2400" dirty="0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 </a:t>
                </a:r>
                <a:r>
                  <a:rPr lang="id-ID" sz="2400" dirty="0" err="1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be</a:t>
                </a:r>
                <a:r>
                  <a:rPr lang="id-ID" sz="2400" dirty="0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 </a:t>
                </a:r>
                <a:r>
                  <a:rPr lang="id-ID" sz="2400" dirty="0" err="1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computed</a:t>
                </a:r>
                <a:r>
                  <a:rPr lang="id-ID" sz="2400" dirty="0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 </a:t>
                </a:r>
                <a:r>
                  <a:rPr lang="id-ID" sz="2400" dirty="0" err="1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using</a:t>
                </a:r>
                <a:r>
                  <a:rPr lang="id-ID" sz="2400" dirty="0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 a </a:t>
                </a:r>
                <a:r>
                  <a:rPr lang="id-ID" sz="2400" dirty="0" err="1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singular</a:t>
                </a:r>
                <a:r>
                  <a:rPr lang="id-ID" sz="2400" dirty="0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 </a:t>
                </a:r>
                <a:r>
                  <a:rPr lang="id-ID" sz="2400" dirty="0" err="1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summation</a:t>
                </a:r>
                <a:r>
                  <a:rPr lang="en-US" sz="24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. </a:t>
                </a:r>
                <a:r>
                  <a:rPr lang="id-ID" sz="24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This</a:t>
                </a:r>
                <a:r>
                  <a:rPr lang="id-ID" sz="24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4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involves</a:t>
                </a:r>
                <a:r>
                  <a:rPr lang="id-ID" sz="24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a </a:t>
                </a:r>
                <a:r>
                  <a:rPr lang="id-ID" sz="24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relationship</a:t>
                </a:r>
                <a:r>
                  <a:rPr lang="id-ID" sz="24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4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where</a:t>
                </a:r>
                <a:r>
                  <a:rPr lang="id-ID" sz="24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d-ID" sz="2400" i="1">
                        <a:effectLst/>
                        <a:latin typeface="Cambria Math" panose="02040503050406030204" pitchFamily="18" charset="0"/>
                        <a:ea typeface="Batang" panose="02030600000101010101" pitchFamily="18" charset="-127"/>
                        <a:cs typeface="Times New Roman" panose="02020603050405020304" pitchFamily="18" charset="0"/>
                      </a:rPr>
                      <m:t>𝑘</m:t>
                    </m:r>
                    <m:r>
                      <a:rPr lang="id-ID" sz="2400" i="1">
                        <a:effectLst/>
                        <a:latin typeface="Cambria Math" panose="02040503050406030204" pitchFamily="18" charset="0"/>
                        <a:ea typeface="Batang" panose="02030600000101010101" pitchFamily="18" charset="-127"/>
                        <a:cs typeface="Times New Roman" panose="02020603050405020304" pitchFamily="18" charset="0"/>
                      </a:rPr>
                      <m:t> = </m:t>
                    </m:r>
                    <m:r>
                      <a:rPr lang="id-ID" sz="2400" i="1">
                        <a:effectLst/>
                        <a:latin typeface="Cambria Math" panose="02040503050406030204" pitchFamily="18" charset="0"/>
                        <a:ea typeface="Batang" panose="02030600000101010101" pitchFamily="18" charset="-127"/>
                        <a:cs typeface="Times New Roman" panose="02020603050405020304" pitchFamily="18" charset="0"/>
                      </a:rPr>
                      <m:t>𝜔</m:t>
                    </m:r>
                    <m:acc>
                      <m:accPr>
                        <m:chr m:val="⃗"/>
                        <m:ctrlPr>
                          <a:rPr lang="en-ID" sz="2400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d-ID" sz="2400" i="1">
                            <a:effectLst/>
                            <a:latin typeface="Cambria Math" panose="02040503050406030204" pitchFamily="18" charset="0"/>
                            <a:ea typeface="Batang" panose="02030600000101010101" pitchFamily="18" charset="-127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id-ID" sz="24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, </a:t>
                </a:r>
                <a:r>
                  <a:rPr lang="id-ID" sz="24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linking</a:t>
                </a:r>
                <a:r>
                  <a:rPr lang="id-ID" sz="24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4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the</a:t>
                </a:r>
                <a:r>
                  <a:rPr lang="id-ID" sz="24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4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slowness</a:t>
                </a:r>
                <a:r>
                  <a:rPr lang="id-ID" sz="24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4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vector</a:t>
                </a:r>
                <a:r>
                  <a:rPr lang="id-ID" sz="24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ID" sz="2400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d-ID" sz="2400" i="1">
                            <a:effectLst/>
                            <a:latin typeface="Cambria Math" panose="02040503050406030204" pitchFamily="18" charset="0"/>
                            <a:ea typeface="Batang" panose="02030600000101010101" pitchFamily="18" charset="-127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id-ID" sz="24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4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to</a:t>
                </a:r>
                <a:r>
                  <a:rPr lang="id-ID" sz="24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4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the</a:t>
                </a:r>
                <a:r>
                  <a:rPr lang="id-ID" sz="24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4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wavenumber</a:t>
                </a:r>
                <a:r>
                  <a:rPr lang="id-ID" sz="24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ID" sz="2400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d-ID" sz="2400" i="1">
                            <a:effectLst/>
                            <a:latin typeface="Cambria Math" panose="02040503050406030204" pitchFamily="18" charset="0"/>
                            <a:ea typeface="Batang" panose="02030600000101010101" pitchFamily="18" charset="-127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lang="id-ID" sz="24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4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at</a:t>
                </a:r>
                <a:r>
                  <a:rPr lang="id-ID" sz="24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a </a:t>
                </a:r>
                <a:r>
                  <a:rPr lang="id-ID" sz="24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given</a:t>
                </a:r>
                <a:r>
                  <a:rPr lang="id-ID" sz="24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4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frequency</a:t>
                </a:r>
                <a:r>
                  <a:rPr lang="id-ID" sz="24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d-ID" sz="2400" i="1">
                        <a:effectLst/>
                        <a:latin typeface="Cambria Math" panose="02040503050406030204" pitchFamily="18" charset="0"/>
                        <a:ea typeface="Batang" panose="02030600000101010101" pitchFamily="18" charset="-127"/>
                        <a:cs typeface="Times New Roman" panose="02020603050405020304" pitchFamily="18" charset="0"/>
                      </a:rPr>
                      <m:t>𝜔</m:t>
                    </m:r>
                  </m:oMath>
                </a14:m>
                <a:r>
                  <a:rPr lang="id-ID" sz="24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. </a:t>
                </a:r>
                <a:r>
                  <a:rPr lang="id-ID" sz="24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Through</a:t>
                </a:r>
                <a:r>
                  <a:rPr lang="id-ID" sz="24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4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this</a:t>
                </a:r>
                <a:r>
                  <a:rPr lang="id-ID" sz="24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4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relation</a:t>
                </a:r>
                <a:r>
                  <a:rPr lang="id-ID" sz="24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, </a:t>
                </a:r>
                <a:r>
                  <a:rPr lang="id-ID" sz="2400" dirty="0" err="1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the</a:t>
                </a:r>
                <a:r>
                  <a:rPr lang="id-ID" sz="2400" dirty="0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 </a:t>
                </a:r>
                <a:r>
                  <a:rPr lang="id-ID" sz="2400" dirty="0" err="1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frequency-wavenumber</a:t>
                </a:r>
                <a:r>
                  <a:rPr lang="id-ID" sz="2400" dirty="0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 </a:t>
                </a:r>
                <a:r>
                  <a:rPr lang="id-ID" sz="2400" dirty="0" err="1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spectrum</a:t>
                </a:r>
                <a:r>
                  <a:rPr lang="id-ID" sz="2400" dirty="0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 </a:t>
                </a:r>
                <a:r>
                  <a:rPr lang="id-ID" sz="2400" dirty="0" err="1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is</a:t>
                </a:r>
                <a:r>
                  <a:rPr lang="id-ID" sz="2400" dirty="0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 </a:t>
                </a:r>
                <a:r>
                  <a:rPr lang="id-ID" sz="2400" dirty="0" err="1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transformed</a:t>
                </a:r>
                <a:r>
                  <a:rPr lang="id-ID" sz="2400" dirty="0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 </a:t>
                </a:r>
                <a:r>
                  <a:rPr lang="id-ID" sz="2400" dirty="0" err="1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into</a:t>
                </a:r>
                <a:r>
                  <a:rPr lang="id-ID" sz="2400" dirty="0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 a </a:t>
                </a:r>
                <a:r>
                  <a:rPr lang="id-ID" sz="2400" dirty="0" err="1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frequency-slowness</a:t>
                </a:r>
                <a:r>
                  <a:rPr lang="id-ID" sz="2400" dirty="0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 </a:t>
                </a:r>
                <a:r>
                  <a:rPr lang="id-ID" sz="2400" dirty="0" err="1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power</a:t>
                </a:r>
                <a:r>
                  <a:rPr lang="id-ID" sz="2400" dirty="0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 </a:t>
                </a:r>
                <a:r>
                  <a:rPr lang="id-ID" sz="2400" dirty="0" err="1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spectrum</a:t>
                </a:r>
                <a:r>
                  <a:rPr lang="en-US" sz="2400" dirty="0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:</a:t>
                </a:r>
                <a:endParaRPr lang="en-ID" sz="2400" dirty="0">
                  <a:latin typeface="Poppins Medium" panose="00000600000000000000" pitchFamily="2" charset="0"/>
                  <a:cs typeface="Poppins Medium" panose="00000600000000000000" pitchFamily="2" charset="0"/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83A0ABA-2793-4065-67DA-BBC783E70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138" y="5524363"/>
                <a:ext cx="9694485" cy="3445880"/>
              </a:xfrm>
              <a:prstGeom prst="rect">
                <a:avLst/>
              </a:prstGeom>
              <a:blipFill>
                <a:blip r:embed="rId3"/>
                <a:stretch>
                  <a:fillRect l="-1006" b="-318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60C59D-ADDC-5FD7-CD3D-8A7D624BB5B5}"/>
                  </a:ext>
                </a:extLst>
              </p:cNvPr>
              <p:cNvSpPr txBox="1"/>
              <p:nvPr/>
            </p:nvSpPr>
            <p:spPr>
              <a:xfrm>
                <a:off x="11614618" y="6426635"/>
                <a:ext cx="4649158" cy="1256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D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ID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d-ID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  <m:r>
                            <a:rPr lang="id-ID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ID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d-ID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id-ID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D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ID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ID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id-ID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id-ID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id-ID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lang="id-ID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begChr m:val=""/>
                                      <m:ctrlPr>
                                        <a:rPr lang="en-ID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endChr m:val=""/>
                                          <m:ctrlPr>
                                            <a:rPr lang="en-ID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d-ID" sz="2400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  <m:r>
                                            <a:rPr lang="id-ID" sz="2400" i="1"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ID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ID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d-ID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d-ID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  <m:r>
                                    <a:rPr lang="id-ID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p>
                                    <m:sSupPr>
                                      <m:ctrlPr>
                                        <a:rPr lang="en-ID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d-ID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id-ID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d-ID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id-ID" sz="2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id-ID" sz="24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ID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d-ID" sz="24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  <m:r>
                                        <a:rPr lang="id-ID" sz="24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ID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ID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d-ID" sz="2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id-ID" sz="24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id-ID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D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60C59D-ADDC-5FD7-CD3D-8A7D624BB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4618" y="6426635"/>
                <a:ext cx="4649158" cy="12562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7D40939-5FC8-3AB6-08ED-2A2ADA6E98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611"/>
          <a:stretch/>
        </p:blipFill>
        <p:spPr bwMode="auto">
          <a:xfrm>
            <a:off x="6383200" y="2567497"/>
            <a:ext cx="5149308" cy="22658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43E2DD-DA43-ECC1-9637-D5C9764AA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0732" y="2557319"/>
            <a:ext cx="5009355" cy="246189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D1194B52-7E50-623D-B168-C01829738466}"/>
              </a:ext>
            </a:extLst>
          </p:cNvPr>
          <p:cNvGrpSpPr/>
          <p:nvPr/>
        </p:nvGrpSpPr>
        <p:grpSpPr>
          <a:xfrm>
            <a:off x="12226790" y="2882369"/>
            <a:ext cx="4738863" cy="1400679"/>
            <a:chOff x="11831294" y="4180798"/>
            <a:chExt cx="5160413" cy="152527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2BC7BA-105B-3F84-A7B6-901A88298969}"/>
                </a:ext>
              </a:extLst>
            </p:cNvPr>
            <p:cNvSpPr/>
            <p:nvPr/>
          </p:nvSpPr>
          <p:spPr>
            <a:xfrm>
              <a:off x="14705709" y="5325076"/>
              <a:ext cx="381000" cy="381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388AF72-7BF8-BEE9-4A84-F9779EF32C60}"/>
                </a:ext>
              </a:extLst>
            </p:cNvPr>
            <p:cNvSpPr/>
            <p:nvPr/>
          </p:nvSpPr>
          <p:spPr>
            <a:xfrm>
              <a:off x="11831294" y="4180798"/>
              <a:ext cx="381000" cy="381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8B87769-51EF-A541-2F5E-0DB23018EEE2}"/>
                </a:ext>
              </a:extLst>
            </p:cNvPr>
            <p:cNvSpPr/>
            <p:nvPr/>
          </p:nvSpPr>
          <p:spPr>
            <a:xfrm>
              <a:off x="11831294" y="4733540"/>
              <a:ext cx="381000" cy="381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A915364-9F0E-8EC1-4600-8208F092BDA2}"/>
                </a:ext>
              </a:extLst>
            </p:cNvPr>
            <p:cNvSpPr/>
            <p:nvPr/>
          </p:nvSpPr>
          <p:spPr>
            <a:xfrm>
              <a:off x="11831294" y="5317231"/>
              <a:ext cx="381000" cy="3810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E32D7DD-86ED-D8B8-21D6-40515C30056A}"/>
                </a:ext>
              </a:extLst>
            </p:cNvPr>
            <p:cNvSpPr/>
            <p:nvPr/>
          </p:nvSpPr>
          <p:spPr>
            <a:xfrm>
              <a:off x="13202894" y="4180798"/>
              <a:ext cx="381000" cy="381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F335839-DC7A-EAC0-0902-FA29B26F3013}"/>
                </a:ext>
              </a:extLst>
            </p:cNvPr>
            <p:cNvSpPr/>
            <p:nvPr/>
          </p:nvSpPr>
          <p:spPr>
            <a:xfrm>
              <a:off x="13202894" y="4733540"/>
              <a:ext cx="381000" cy="381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8006930-4FE6-A8FD-4A98-68E0DA8A361B}"/>
                </a:ext>
              </a:extLst>
            </p:cNvPr>
            <p:cNvSpPr/>
            <p:nvPr/>
          </p:nvSpPr>
          <p:spPr>
            <a:xfrm>
              <a:off x="13202894" y="5317231"/>
              <a:ext cx="381000" cy="381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6AF70FA-F667-1BE0-9D3C-E839B809C9A6}"/>
                </a:ext>
              </a:extLst>
            </p:cNvPr>
            <p:cNvSpPr txBox="1"/>
            <p:nvPr/>
          </p:nvSpPr>
          <p:spPr>
            <a:xfrm>
              <a:off x="15086707" y="5317232"/>
              <a:ext cx="1905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Best Beam</a:t>
              </a:r>
              <a:endParaRPr lang="en-ID" dirty="0">
                <a:latin typeface="Poppins Light" panose="00000400000000000000" pitchFamily="2" charset="0"/>
                <a:cs typeface="Poppins Light" panose="00000400000000000000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9AE9CBD-FD5F-84D1-F42C-3D078867B1CD}"/>
                </a:ext>
              </a:extLst>
            </p:cNvPr>
            <p:cNvSpPr txBox="1"/>
            <p:nvPr/>
          </p:nvSpPr>
          <p:spPr>
            <a:xfrm>
              <a:off x="12212294" y="4194417"/>
              <a:ext cx="113538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I06H1</a:t>
              </a:r>
              <a:endParaRPr lang="en-ID" dirty="0">
                <a:latin typeface="Poppins Light" panose="00000400000000000000" pitchFamily="2" charset="0"/>
                <a:cs typeface="Poppins Light" panose="00000400000000000000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570DD59-837A-1874-1EF4-6AFB0F47C571}"/>
                </a:ext>
              </a:extLst>
            </p:cNvPr>
            <p:cNvSpPr txBox="1"/>
            <p:nvPr/>
          </p:nvSpPr>
          <p:spPr>
            <a:xfrm>
              <a:off x="12219914" y="4733540"/>
              <a:ext cx="113538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I06H2</a:t>
              </a:r>
              <a:endParaRPr lang="en-ID" dirty="0">
                <a:latin typeface="Poppins Light" panose="00000400000000000000" pitchFamily="2" charset="0"/>
                <a:cs typeface="Poppins Light" panose="00000400000000000000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95114EC-69B7-9F5B-B40D-38017383ACFC}"/>
                </a:ext>
              </a:extLst>
            </p:cNvPr>
            <p:cNvSpPr txBox="1"/>
            <p:nvPr/>
          </p:nvSpPr>
          <p:spPr>
            <a:xfrm>
              <a:off x="12212294" y="5317231"/>
              <a:ext cx="113538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I06H3</a:t>
              </a:r>
              <a:endParaRPr lang="en-ID" dirty="0">
                <a:latin typeface="Poppins Light" panose="00000400000000000000" pitchFamily="2" charset="0"/>
                <a:cs typeface="Poppins Light" panose="00000400000000000000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21CC79A-D639-41F4-10AB-5CA3A51426CC}"/>
                </a:ext>
              </a:extLst>
            </p:cNvPr>
            <p:cNvSpPr txBox="1"/>
            <p:nvPr/>
          </p:nvSpPr>
          <p:spPr>
            <a:xfrm>
              <a:off x="13583894" y="4194417"/>
              <a:ext cx="117348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I06H4</a:t>
              </a:r>
              <a:endParaRPr lang="en-ID" dirty="0">
                <a:latin typeface="Poppins Light" panose="00000400000000000000" pitchFamily="2" charset="0"/>
                <a:cs typeface="Poppins Light" panose="00000400000000000000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8C598B-F60D-BF53-3AA4-6DD211EF19AA}"/>
                </a:ext>
              </a:extLst>
            </p:cNvPr>
            <p:cNvSpPr txBox="1"/>
            <p:nvPr/>
          </p:nvSpPr>
          <p:spPr>
            <a:xfrm>
              <a:off x="13591514" y="4733540"/>
              <a:ext cx="117348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I06H5</a:t>
              </a:r>
              <a:endParaRPr lang="en-ID" dirty="0">
                <a:latin typeface="Poppins Light" panose="00000400000000000000" pitchFamily="2" charset="0"/>
                <a:cs typeface="Poppins Light" panose="00000400000000000000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14A41E5-06BC-6358-4B1E-ADC1CE82B62D}"/>
                </a:ext>
              </a:extLst>
            </p:cNvPr>
            <p:cNvSpPr txBox="1"/>
            <p:nvPr/>
          </p:nvSpPr>
          <p:spPr>
            <a:xfrm>
              <a:off x="13583894" y="5317231"/>
              <a:ext cx="117348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I06H6</a:t>
              </a:r>
              <a:endParaRPr lang="en-ID" dirty="0">
                <a:latin typeface="Poppins Light" panose="00000400000000000000" pitchFamily="2" charset="0"/>
                <a:cs typeface="Poppins Light" panose="00000400000000000000" pitchFamily="2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88FF0CB-02CA-0362-4D4F-26DDAA676376}"/>
                </a:ext>
              </a:extLst>
            </p:cNvPr>
            <p:cNvSpPr/>
            <p:nvPr/>
          </p:nvSpPr>
          <p:spPr>
            <a:xfrm>
              <a:off x="14672914" y="4188644"/>
              <a:ext cx="381000" cy="381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E25C0BC-56F8-A456-6113-035163400ADE}"/>
                </a:ext>
              </a:extLst>
            </p:cNvPr>
            <p:cNvSpPr/>
            <p:nvPr/>
          </p:nvSpPr>
          <p:spPr>
            <a:xfrm>
              <a:off x="14672914" y="4741386"/>
              <a:ext cx="3810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7EFD816-C9A2-FB24-F0CD-A51645E40AF2}"/>
                </a:ext>
              </a:extLst>
            </p:cNvPr>
            <p:cNvSpPr txBox="1"/>
            <p:nvPr/>
          </p:nvSpPr>
          <p:spPr>
            <a:xfrm>
              <a:off x="15053914" y="4202263"/>
              <a:ext cx="117348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I06H7</a:t>
              </a:r>
              <a:endParaRPr lang="en-ID" dirty="0">
                <a:latin typeface="Poppins Light" panose="00000400000000000000" pitchFamily="2" charset="0"/>
                <a:cs typeface="Poppins Light" panose="00000400000000000000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94CB376-4258-88BF-D250-132E379064A9}"/>
                </a:ext>
              </a:extLst>
            </p:cNvPr>
            <p:cNvSpPr txBox="1"/>
            <p:nvPr/>
          </p:nvSpPr>
          <p:spPr>
            <a:xfrm>
              <a:off x="15061534" y="4741386"/>
              <a:ext cx="117348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I06H8</a:t>
              </a:r>
              <a:endParaRPr lang="en-ID" dirty="0">
                <a:latin typeface="Poppins Light" panose="00000400000000000000" pitchFamily="2" charset="0"/>
                <a:cs typeface="Poppins Light" panose="000004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5894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14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93076" y="842663"/>
            <a:ext cx="10113124" cy="5478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dirty="0">
                <a:solidFill>
                  <a:srgbClr val="333333"/>
                </a:solidFill>
                <a:latin typeface="Poppins Medium"/>
              </a:rPr>
              <a:t>Results and Analysis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52347" y="102870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 dirty="0">
                <a:solidFill>
                  <a:srgbClr val="333333"/>
                </a:solidFill>
                <a:latin typeface="Poppins Medium"/>
              </a:rPr>
              <a:t>IV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C1B0EC5-575F-E62B-A739-B06A19B49541}"/>
              </a:ext>
            </a:extLst>
          </p:cNvPr>
          <p:cNvSpPr/>
          <p:nvPr/>
        </p:nvSpPr>
        <p:spPr>
          <a:xfrm>
            <a:off x="1663478" y="2934299"/>
            <a:ext cx="4203922" cy="420392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4C8A1CB2-A986-F395-BBE4-BC84E4A07C94}"/>
              </a:ext>
            </a:extLst>
          </p:cNvPr>
          <p:cNvSpPr txBox="1">
            <a:spLocks/>
          </p:cNvSpPr>
          <p:nvPr/>
        </p:nvSpPr>
        <p:spPr>
          <a:xfrm>
            <a:off x="2344201" y="3450361"/>
            <a:ext cx="2842475" cy="3171797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20000" b="1" dirty="0">
                <a:solidFill>
                  <a:schemeClr val="accent6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2E5335-9552-8FDD-A014-C2CB4A0F7370}"/>
              </a:ext>
            </a:extLst>
          </p:cNvPr>
          <p:cNvSpPr txBox="1"/>
          <p:nvPr/>
        </p:nvSpPr>
        <p:spPr>
          <a:xfrm>
            <a:off x="6781800" y="3444737"/>
            <a:ext cx="99822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spc="248" dirty="0">
                <a:solidFill>
                  <a:srgbClr val="333333"/>
                </a:solidFill>
                <a:latin typeface="Poppins Bold"/>
              </a:rPr>
              <a:t>Deep Embedded Clustering of </a:t>
            </a:r>
            <a:r>
              <a:rPr lang="en-US" sz="6600" spc="248" dirty="0" err="1">
                <a:solidFill>
                  <a:srgbClr val="333333"/>
                </a:solidFill>
                <a:latin typeface="Poppins Bold"/>
              </a:rPr>
              <a:t>Seismo</a:t>
            </a:r>
            <a:r>
              <a:rPr lang="en-US" sz="6600" spc="248" dirty="0">
                <a:solidFill>
                  <a:srgbClr val="333333"/>
                </a:solidFill>
                <a:latin typeface="Poppins Bold"/>
              </a:rPr>
              <a:t>-Acoustic Detection</a:t>
            </a:r>
            <a:endParaRPr lang="en-ID" sz="6600" dirty="0"/>
          </a:p>
        </p:txBody>
      </p:sp>
    </p:spTree>
    <p:extLst>
      <p:ext uri="{BB962C8B-B14F-4D97-AF65-F5344CB8AC3E}">
        <p14:creationId xmlns:p14="http://schemas.microsoft.com/office/powerpoint/2010/main" val="16908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88326" y="1699228"/>
            <a:ext cx="10856074" cy="5765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200" dirty="0">
                <a:solidFill>
                  <a:srgbClr val="333333"/>
                </a:solidFill>
                <a:latin typeface="Poppins Medium"/>
              </a:rPr>
              <a:t>Spectral Characteristics of </a:t>
            </a:r>
            <a:r>
              <a:rPr lang="en-US" sz="3200" dirty="0" err="1">
                <a:solidFill>
                  <a:srgbClr val="333333"/>
                </a:solidFill>
                <a:latin typeface="Poppins Medium"/>
              </a:rPr>
              <a:t>Seismo</a:t>
            </a:r>
            <a:r>
              <a:rPr lang="en-US" sz="3200" dirty="0">
                <a:solidFill>
                  <a:srgbClr val="333333"/>
                </a:solidFill>
                <a:latin typeface="Poppins Medium"/>
              </a:rPr>
              <a:t>-Acoustic Signals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015823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10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93076" y="1028700"/>
            <a:ext cx="1059275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Research Results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3885" y="102870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IV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30B9266C-DECE-1EEE-F14C-BA1816FA3A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01"/>
          <a:stretch/>
        </p:blipFill>
        <p:spPr bwMode="auto">
          <a:xfrm>
            <a:off x="1419400" y="2775857"/>
            <a:ext cx="7919653" cy="60703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21D465-3627-A63E-DB0A-CD6091893C5E}"/>
              </a:ext>
            </a:extLst>
          </p:cNvPr>
          <p:cNvSpPr txBox="1"/>
          <p:nvPr/>
        </p:nvSpPr>
        <p:spPr>
          <a:xfrm>
            <a:off x="10024854" y="2781300"/>
            <a:ext cx="6705600" cy="5351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Rose </a:t>
            </a:r>
            <a:r>
              <a:rPr lang="id-ID" sz="23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(2020)</a:t>
            </a:r>
            <a:r>
              <a:rPr lang="en-US" sz="23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has </a:t>
            </a:r>
            <a:r>
              <a:rPr lang="id-ID" sz="23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suggest</a:t>
            </a:r>
            <a:r>
              <a:rPr lang="en-US" sz="23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ed that t</a:t>
            </a:r>
            <a:r>
              <a:rPr lang="id-ID" sz="23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he </a:t>
            </a:r>
            <a:r>
              <a:rPr lang="id-ID" sz="23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continued</a:t>
            </a:r>
            <a:r>
              <a:rPr lang="id-ID" sz="23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3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broadband</a:t>
            </a:r>
            <a:r>
              <a:rPr lang="id-ID" sz="23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3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pulses</a:t>
            </a:r>
            <a:r>
              <a:rPr lang="id-ID" sz="23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until </a:t>
            </a:r>
            <a:r>
              <a:rPr lang="id-ID" sz="23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December</a:t>
            </a:r>
            <a:r>
              <a:rPr lang="id-ID" sz="23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28 </a:t>
            </a:r>
            <a:r>
              <a:rPr lang="en-US" sz="23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can be identified as </a:t>
            </a:r>
            <a:r>
              <a:rPr lang="id-ID" sz="23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Surtseyan</a:t>
            </a:r>
            <a:r>
              <a:rPr lang="id-ID" sz="23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3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activity</a:t>
            </a:r>
            <a:endParaRPr lang="en-US" sz="2300" dirty="0">
              <a:effectLst/>
              <a:latin typeface="Poppins Light" panose="00000400000000000000" pitchFamily="2" charset="0"/>
              <a:ea typeface="Batang" panose="02030600000101010101" pitchFamily="18" charset="-127"/>
              <a:cs typeface="Poppins Light" panose="000004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Perttu</a:t>
            </a:r>
            <a:r>
              <a:rPr lang="en-US" sz="23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3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(2020)</a:t>
            </a:r>
            <a:r>
              <a:rPr lang="en-US" sz="23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has observed an</a:t>
            </a:r>
            <a:r>
              <a:rPr lang="id-ID" sz="23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3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infrasound</a:t>
            </a:r>
            <a:r>
              <a:rPr lang="id-ID" sz="23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en-US" sz="23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signal begins</a:t>
            </a:r>
            <a:r>
              <a:rPr lang="id-ID" sz="23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3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about</a:t>
            </a:r>
            <a:r>
              <a:rPr lang="id-ID" sz="23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3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eight</a:t>
            </a:r>
            <a:r>
              <a:rPr lang="id-ID" sz="23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3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hours</a:t>
            </a:r>
            <a:r>
              <a:rPr lang="id-ID" sz="23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3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before</a:t>
            </a:r>
            <a:r>
              <a:rPr lang="id-ID" sz="23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3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the</a:t>
            </a:r>
            <a:r>
              <a:rPr lang="id-ID" sz="23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main </a:t>
            </a:r>
            <a:r>
              <a:rPr lang="id-ID" sz="23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collapse</a:t>
            </a:r>
            <a:r>
              <a:rPr lang="id-ID" sz="23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. </a:t>
            </a:r>
            <a:r>
              <a:rPr lang="id-ID" sz="23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During</a:t>
            </a:r>
            <a:r>
              <a:rPr lang="id-ID" sz="23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3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this</a:t>
            </a:r>
            <a:r>
              <a:rPr lang="id-ID" sz="23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3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period</a:t>
            </a:r>
            <a:r>
              <a:rPr lang="id-ID" sz="23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, </a:t>
            </a:r>
            <a:r>
              <a:rPr lang="id-ID" sz="23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two</a:t>
            </a:r>
            <a:r>
              <a:rPr lang="id-ID" sz="23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3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seismic</a:t>
            </a:r>
            <a:r>
              <a:rPr lang="id-ID" sz="23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3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signals</a:t>
            </a:r>
            <a:r>
              <a:rPr lang="id-ID" sz="23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3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indicating</a:t>
            </a:r>
            <a:r>
              <a:rPr lang="id-ID" sz="23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minor </a:t>
            </a:r>
            <a:r>
              <a:rPr lang="id-ID" sz="23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mass</a:t>
            </a:r>
            <a:r>
              <a:rPr lang="id-ID" sz="23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3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movements</a:t>
            </a:r>
            <a:r>
              <a:rPr lang="id-ID" sz="23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3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and</a:t>
            </a:r>
            <a:r>
              <a:rPr lang="id-ID" sz="23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a </a:t>
            </a:r>
            <a:r>
              <a:rPr lang="id-ID" sz="23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brief</a:t>
            </a:r>
            <a:r>
              <a:rPr lang="id-ID" sz="23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3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period</a:t>
            </a:r>
            <a:r>
              <a:rPr lang="id-ID" sz="23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3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of</a:t>
            </a:r>
            <a:r>
              <a:rPr lang="id-ID" sz="23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3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calm</a:t>
            </a:r>
            <a:r>
              <a:rPr lang="id-ID" sz="23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were </a:t>
            </a:r>
            <a:r>
              <a:rPr lang="id-ID" sz="23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detected</a:t>
            </a:r>
            <a:r>
              <a:rPr lang="id-ID" sz="23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3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before</a:t>
            </a:r>
            <a:r>
              <a:rPr lang="id-ID" sz="23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3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the</a:t>
            </a:r>
            <a:r>
              <a:rPr lang="id-ID" sz="23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3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major</a:t>
            </a:r>
            <a:r>
              <a:rPr lang="id-ID" sz="23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3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collapse</a:t>
            </a:r>
            <a:r>
              <a:rPr lang="id-ID" sz="23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. </a:t>
            </a:r>
            <a:endParaRPr lang="en-ID" sz="23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1A06C0-5E85-E117-3826-B23E158D7D4F}"/>
              </a:ext>
            </a:extLst>
          </p:cNvPr>
          <p:cNvSpPr txBox="1"/>
          <p:nvPr/>
        </p:nvSpPr>
        <p:spPr>
          <a:xfrm>
            <a:off x="7162800" y="8711485"/>
            <a:ext cx="2438400" cy="573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3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Rose </a:t>
            </a:r>
            <a:r>
              <a:rPr lang="id-ID" sz="23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(2020)</a:t>
            </a:r>
            <a:r>
              <a:rPr lang="en-US" sz="23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endParaRPr lang="en-ID" sz="23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311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88326" y="1699228"/>
            <a:ext cx="7655674" cy="5765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200" dirty="0">
                <a:solidFill>
                  <a:srgbClr val="333333"/>
                </a:solidFill>
                <a:latin typeface="Poppins Medium"/>
              </a:rPr>
              <a:t>Autoencoder Network Architecture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015823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10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93076" y="1028700"/>
            <a:ext cx="1059275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Research Results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3885" y="102870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IV</a:t>
            </a:r>
          </a:p>
        </p:txBody>
      </p:sp>
      <p:pic>
        <p:nvPicPr>
          <p:cNvPr id="7" name="Picture 6" descr="A colorful rectangular object with text&#10;&#10;Description automatically generated with medium confidence">
            <a:extLst>
              <a:ext uri="{FF2B5EF4-FFF2-40B4-BE49-F238E27FC236}">
                <a16:creationId xmlns:a16="http://schemas.microsoft.com/office/drawing/2014/main" id="{3F60CB49-7728-3644-2775-0B63CD3455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52"/>
          <a:stretch/>
        </p:blipFill>
        <p:spPr bwMode="auto">
          <a:xfrm>
            <a:off x="3375329" y="2584374"/>
            <a:ext cx="13640494" cy="56408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FCD644-3815-3407-84F2-A853251B3B04}"/>
              </a:ext>
            </a:extLst>
          </p:cNvPr>
          <p:cNvSpPr txBox="1"/>
          <p:nvPr/>
        </p:nvSpPr>
        <p:spPr>
          <a:xfrm>
            <a:off x="2778026" y="8206226"/>
            <a:ext cx="2188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[128,</a:t>
            </a:r>
            <a:r>
              <a:rPr lang="en-US" sz="32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 </a:t>
            </a:r>
            <a:r>
              <a:rPr lang="id-ID" sz="32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32, 1]</a:t>
            </a:r>
            <a:endParaRPr lang="en-ID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20383B-BD0A-4D59-C668-92B764ECA6F7}"/>
              </a:ext>
            </a:extLst>
          </p:cNvPr>
          <p:cNvSpPr txBox="1"/>
          <p:nvPr/>
        </p:nvSpPr>
        <p:spPr>
          <a:xfrm>
            <a:off x="4169889" y="7566397"/>
            <a:ext cx="2188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[64, 16, 8]</a:t>
            </a:r>
            <a:endParaRPr lang="en-ID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D0482E-7021-DB28-6126-41F67FD08CD7}"/>
              </a:ext>
            </a:extLst>
          </p:cNvPr>
          <p:cNvSpPr txBox="1"/>
          <p:nvPr/>
        </p:nvSpPr>
        <p:spPr>
          <a:xfrm>
            <a:off x="4962302" y="6994897"/>
            <a:ext cx="2188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[32, 8, 16]</a:t>
            </a:r>
            <a:endParaRPr lang="en-ID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206C50-7D5A-40FE-99CB-804ECAB5C6D9}"/>
              </a:ext>
            </a:extLst>
          </p:cNvPr>
          <p:cNvSpPr txBox="1"/>
          <p:nvPr/>
        </p:nvSpPr>
        <p:spPr>
          <a:xfrm>
            <a:off x="5637216" y="6385784"/>
            <a:ext cx="2188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[16, 4, 32]</a:t>
            </a:r>
            <a:endParaRPr lang="en-ID" sz="2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D16C9E-4BDF-DA4B-02B1-2131CBDE7050}"/>
              </a:ext>
            </a:extLst>
          </p:cNvPr>
          <p:cNvSpPr txBox="1"/>
          <p:nvPr/>
        </p:nvSpPr>
        <p:spPr>
          <a:xfrm>
            <a:off x="6359426" y="5835692"/>
            <a:ext cx="2188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[8, 2, 64]</a:t>
            </a:r>
            <a:endParaRPr lang="en-ID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3862E6-08DD-C024-56AA-20C62F5C9394}"/>
              </a:ext>
            </a:extLst>
          </p:cNvPr>
          <p:cNvSpPr txBox="1"/>
          <p:nvPr/>
        </p:nvSpPr>
        <p:spPr>
          <a:xfrm>
            <a:off x="8317128" y="4523857"/>
            <a:ext cx="1303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[1024]</a:t>
            </a:r>
            <a:endParaRPr lang="en-ID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527959-5190-1BB9-BDFC-69D91E363719}"/>
              </a:ext>
            </a:extLst>
          </p:cNvPr>
          <p:cNvSpPr txBox="1"/>
          <p:nvPr/>
        </p:nvSpPr>
        <p:spPr>
          <a:xfrm>
            <a:off x="10868138" y="4523857"/>
            <a:ext cx="1303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[</a:t>
            </a:r>
            <a:r>
              <a:rPr lang="en-US" sz="28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1024</a:t>
            </a:r>
            <a:r>
              <a:rPr lang="id-ID" sz="28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]</a:t>
            </a:r>
            <a:endParaRPr lang="en-ID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8F5C4D-D9F2-788A-4B6B-A73403D26139}"/>
              </a:ext>
            </a:extLst>
          </p:cNvPr>
          <p:cNvSpPr txBox="1"/>
          <p:nvPr/>
        </p:nvSpPr>
        <p:spPr>
          <a:xfrm>
            <a:off x="9849385" y="4523857"/>
            <a:ext cx="904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[</a:t>
            </a:r>
            <a:r>
              <a:rPr lang="en-US" sz="28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24</a:t>
            </a:r>
            <a:r>
              <a:rPr lang="id-ID" sz="28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]</a:t>
            </a:r>
            <a:endParaRPr lang="en-ID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6FA50C-0C63-6B93-846F-FCEC5918AC06}"/>
              </a:ext>
            </a:extLst>
          </p:cNvPr>
          <p:cNvSpPr txBox="1"/>
          <p:nvPr/>
        </p:nvSpPr>
        <p:spPr>
          <a:xfrm>
            <a:off x="10933578" y="5923648"/>
            <a:ext cx="1664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[8, 2, 46]</a:t>
            </a:r>
            <a:endParaRPr lang="en-ID" sz="4000" dirty="0"/>
          </a:p>
        </p:txBody>
      </p:sp>
      <p:pic>
        <p:nvPicPr>
          <p:cNvPr id="29" name="Picture 28" descr="A colorful rectangular object with text&#10;&#10;Description automatically generated with medium confidence">
            <a:extLst>
              <a:ext uri="{FF2B5EF4-FFF2-40B4-BE49-F238E27FC236}">
                <a16:creationId xmlns:a16="http://schemas.microsoft.com/office/drawing/2014/main" id="{1CDEB458-C5BE-5F9F-882F-546F0D006E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09" t="89894" r="45662" b="1626"/>
          <a:stretch/>
        </p:blipFill>
        <p:spPr bwMode="auto">
          <a:xfrm>
            <a:off x="1230328" y="3562757"/>
            <a:ext cx="1817672" cy="5901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" name="Picture 29" descr="A colorful rectangular object with text&#10;&#10;Description automatically generated with medium confidence">
            <a:extLst>
              <a:ext uri="{FF2B5EF4-FFF2-40B4-BE49-F238E27FC236}">
                <a16:creationId xmlns:a16="http://schemas.microsoft.com/office/drawing/2014/main" id="{D60E4BE7-090E-3C66-13D6-A946366BA8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99" r="76222"/>
          <a:stretch/>
        </p:blipFill>
        <p:spPr bwMode="auto">
          <a:xfrm>
            <a:off x="1272177" y="2584374"/>
            <a:ext cx="3664526" cy="5796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1" name="Picture 30" descr="A colorful rectangular object with text&#10;&#10;Description automatically generated with medium confidence">
            <a:extLst>
              <a:ext uri="{FF2B5EF4-FFF2-40B4-BE49-F238E27FC236}">
                <a16:creationId xmlns:a16="http://schemas.microsoft.com/office/drawing/2014/main" id="{FE822E3B-CEDC-37EA-1654-86E7396F23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9" t="91699" r="56836" b="1191"/>
          <a:stretch/>
        </p:blipFill>
        <p:spPr bwMode="auto">
          <a:xfrm>
            <a:off x="1358537" y="3124207"/>
            <a:ext cx="3008385" cy="4952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3B84022-5ED4-F47B-B6E9-156B182B1903}"/>
              </a:ext>
            </a:extLst>
          </p:cNvPr>
          <p:cNvSpPr txBox="1"/>
          <p:nvPr/>
        </p:nvSpPr>
        <p:spPr>
          <a:xfrm>
            <a:off x="11132339" y="6468930"/>
            <a:ext cx="1854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[16, 4, 32]</a:t>
            </a:r>
            <a:endParaRPr lang="en-ID" sz="2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8211A3-4C47-1458-C2F7-5135101F1AC0}"/>
              </a:ext>
            </a:extLst>
          </p:cNvPr>
          <p:cNvSpPr txBox="1"/>
          <p:nvPr/>
        </p:nvSpPr>
        <p:spPr>
          <a:xfrm>
            <a:off x="11387465" y="7043177"/>
            <a:ext cx="1854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[32, 8, 16]</a:t>
            </a:r>
            <a:endParaRPr lang="en-ID" sz="4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C70E45B-8AD1-24F2-2AC3-C347223E127D}"/>
              </a:ext>
            </a:extLst>
          </p:cNvPr>
          <p:cNvSpPr txBox="1"/>
          <p:nvPr/>
        </p:nvSpPr>
        <p:spPr>
          <a:xfrm>
            <a:off x="11557130" y="7668280"/>
            <a:ext cx="1854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[64, 16, 8]</a:t>
            </a:r>
            <a:endParaRPr lang="en-ID" sz="2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78804A-07A8-2912-5633-C481CCDE55A3}"/>
              </a:ext>
            </a:extLst>
          </p:cNvPr>
          <p:cNvSpPr txBox="1"/>
          <p:nvPr/>
        </p:nvSpPr>
        <p:spPr>
          <a:xfrm>
            <a:off x="11986623" y="8277880"/>
            <a:ext cx="2188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[128,32, 1]</a:t>
            </a:r>
            <a:endParaRPr lang="en-ID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52A832-4E30-AD56-439B-C33C6DF6FBBA}"/>
              </a:ext>
            </a:extLst>
          </p:cNvPr>
          <p:cNvSpPr txBox="1"/>
          <p:nvPr/>
        </p:nvSpPr>
        <p:spPr>
          <a:xfrm>
            <a:off x="1098943" y="4914482"/>
            <a:ext cx="2188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[</a:t>
            </a:r>
            <a:r>
              <a:rPr lang="en-US" sz="28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  </a:t>
            </a:r>
            <a:r>
              <a:rPr lang="id-ID" sz="28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]</a:t>
            </a:r>
            <a:r>
              <a:rPr lang="en-US" sz="28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 = </a:t>
            </a:r>
            <a:r>
              <a:rPr lang="en-US" sz="2800" b="1" dirty="0">
                <a:effectLst/>
                <a:latin typeface="+mj-lt"/>
                <a:ea typeface="Batang" panose="02030600000101010101" pitchFamily="18" charset="-127"/>
              </a:rPr>
              <a:t>Shape</a:t>
            </a:r>
            <a:endParaRPr lang="en-ID" sz="2800" b="1" dirty="0">
              <a:latin typeface="+mj-lt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7DFD206-E1A9-65F3-4B15-5765FDA3D23B}"/>
              </a:ext>
            </a:extLst>
          </p:cNvPr>
          <p:cNvCxnSpPr>
            <a:cxnSpLocks/>
            <a:stCxn id="41" idx="0"/>
          </p:cNvCxnSpPr>
          <p:nvPr/>
        </p:nvCxnSpPr>
        <p:spPr>
          <a:xfrm flipV="1">
            <a:off x="9222147" y="5756111"/>
            <a:ext cx="795265" cy="152683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96CF0BE-1692-7D51-87FD-FE4003BA00B7}"/>
              </a:ext>
            </a:extLst>
          </p:cNvPr>
          <p:cNvSpPr txBox="1"/>
          <p:nvPr/>
        </p:nvSpPr>
        <p:spPr>
          <a:xfrm>
            <a:off x="7565445" y="7282944"/>
            <a:ext cx="33134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Encoded bottleneck for Deep Embedded Clustering (DEC)</a:t>
            </a:r>
            <a:endParaRPr lang="en-ID" sz="2400" b="1" dirty="0"/>
          </a:p>
        </p:txBody>
      </p:sp>
      <p:pic>
        <p:nvPicPr>
          <p:cNvPr id="42" name="Picture 41" descr="A colorful rectangular object with text&#10;&#10;Description automatically generated with medium confidence">
            <a:extLst>
              <a:ext uri="{FF2B5EF4-FFF2-40B4-BE49-F238E27FC236}">
                <a16:creationId xmlns:a16="http://schemas.microsoft.com/office/drawing/2014/main" id="{0EE8F041-C4C0-7E17-F02C-FC4035EC7B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50" t="91130" r="27529" b="953"/>
          <a:stretch/>
        </p:blipFill>
        <p:spPr bwMode="auto">
          <a:xfrm>
            <a:off x="1262345" y="4298322"/>
            <a:ext cx="2907544" cy="5509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9E27EFF-72AF-8584-7481-161006DC1D3E}"/>
              </a:ext>
            </a:extLst>
          </p:cNvPr>
          <p:cNvSpPr txBox="1"/>
          <p:nvPr/>
        </p:nvSpPr>
        <p:spPr>
          <a:xfrm>
            <a:off x="7448556" y="3064881"/>
            <a:ext cx="2094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/>
              <a:t>ENCODER</a:t>
            </a:r>
            <a:endParaRPr lang="en-ID" sz="2800" b="1" u="sng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F287D5-4924-B3B2-37C7-F43DB02A6833}"/>
              </a:ext>
            </a:extLst>
          </p:cNvPr>
          <p:cNvSpPr txBox="1"/>
          <p:nvPr/>
        </p:nvSpPr>
        <p:spPr>
          <a:xfrm>
            <a:off x="12484165" y="3101092"/>
            <a:ext cx="2094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/>
              <a:t>DECODER</a:t>
            </a:r>
            <a:endParaRPr lang="en-ID" sz="2800" b="1" u="sng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505D0B7-6426-AAE0-EB3A-0AE9FDB11642}"/>
              </a:ext>
            </a:extLst>
          </p:cNvPr>
          <p:cNvSpPr txBox="1"/>
          <p:nvPr/>
        </p:nvSpPr>
        <p:spPr>
          <a:xfrm>
            <a:off x="8849236" y="4007670"/>
            <a:ext cx="2692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/>
              <a:t>LATENT SPACE</a:t>
            </a:r>
            <a:endParaRPr lang="en-ID" sz="2800" b="1" u="sng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BE727C7-EB19-C702-56B4-0EE63DBB0EDF}"/>
              </a:ext>
            </a:extLst>
          </p:cNvPr>
          <p:cNvSpPr/>
          <p:nvPr/>
        </p:nvSpPr>
        <p:spPr>
          <a:xfrm>
            <a:off x="3048000" y="8277880"/>
            <a:ext cx="609600" cy="48713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935E524-9E29-BB5A-AB5F-8DB91474C837}"/>
              </a:ext>
            </a:extLst>
          </p:cNvPr>
          <p:cNvSpPr/>
          <p:nvPr/>
        </p:nvSpPr>
        <p:spPr>
          <a:xfrm>
            <a:off x="3807608" y="8264524"/>
            <a:ext cx="459592" cy="48713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A22B5D2-ED1C-0BBF-D9E1-82D88333A197}"/>
              </a:ext>
            </a:extLst>
          </p:cNvPr>
          <p:cNvCxnSpPr>
            <a:cxnSpLocks/>
            <a:stCxn id="47" idx="2"/>
            <a:endCxn id="54" idx="0"/>
          </p:cNvCxnSpPr>
          <p:nvPr/>
        </p:nvCxnSpPr>
        <p:spPr>
          <a:xfrm flipH="1">
            <a:off x="2541119" y="8765013"/>
            <a:ext cx="811681" cy="548201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19811ED-298B-758B-A5A6-2D6630728C0F}"/>
              </a:ext>
            </a:extLst>
          </p:cNvPr>
          <p:cNvCxnSpPr>
            <a:cxnSpLocks/>
            <a:stCxn id="48" idx="2"/>
            <a:endCxn id="55" idx="0"/>
          </p:cNvCxnSpPr>
          <p:nvPr/>
        </p:nvCxnSpPr>
        <p:spPr>
          <a:xfrm flipH="1">
            <a:off x="3971256" y="8751657"/>
            <a:ext cx="66148" cy="583539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B17242A-AA30-50EE-295D-ED56A5D69428}"/>
              </a:ext>
            </a:extLst>
          </p:cNvPr>
          <p:cNvSpPr txBox="1"/>
          <p:nvPr/>
        </p:nvSpPr>
        <p:spPr>
          <a:xfrm>
            <a:off x="1488326" y="9313214"/>
            <a:ext cx="210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Frequency Bin</a:t>
            </a:r>
            <a:endParaRPr lang="en-ID" sz="20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3C41A07-9C43-F59E-75A8-9C0BCB55804E}"/>
              </a:ext>
            </a:extLst>
          </p:cNvPr>
          <p:cNvSpPr txBox="1"/>
          <p:nvPr/>
        </p:nvSpPr>
        <p:spPr>
          <a:xfrm>
            <a:off x="3296194" y="9335196"/>
            <a:ext cx="1350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Time Bin</a:t>
            </a:r>
            <a:endParaRPr lang="en-ID" sz="20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6B7F1EA-5329-59B0-027A-4508ECD2715C}"/>
              </a:ext>
            </a:extLst>
          </p:cNvPr>
          <p:cNvSpPr txBox="1"/>
          <p:nvPr/>
        </p:nvSpPr>
        <p:spPr>
          <a:xfrm>
            <a:off x="1196849" y="8267700"/>
            <a:ext cx="1665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STFT INPUT</a:t>
            </a:r>
            <a:endParaRPr lang="en-ID" sz="2400" b="1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AA829C3-5384-7CA2-379A-0093D13FFEE7}"/>
              </a:ext>
            </a:extLst>
          </p:cNvPr>
          <p:cNvSpPr/>
          <p:nvPr/>
        </p:nvSpPr>
        <p:spPr>
          <a:xfrm>
            <a:off x="4424021" y="8255669"/>
            <a:ext cx="257353" cy="48713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6F53069-D6AC-D9AF-5DAD-1A7E724D765C}"/>
              </a:ext>
            </a:extLst>
          </p:cNvPr>
          <p:cNvSpPr txBox="1"/>
          <p:nvPr/>
        </p:nvSpPr>
        <p:spPr>
          <a:xfrm>
            <a:off x="4545076" y="9300974"/>
            <a:ext cx="1909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Channel</a:t>
            </a:r>
            <a:endParaRPr lang="en-ID" sz="2000" b="1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0598A4E-A1FE-A503-92B0-53D31B0D7663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>
            <a:off x="4552698" y="8742802"/>
            <a:ext cx="946933" cy="558172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560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015823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10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93076" y="1028700"/>
            <a:ext cx="1059275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Research Results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3885" y="102870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IV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0881F56-FA62-36CB-05B4-D0E650DC6F77}"/>
                  </a:ext>
                </a:extLst>
              </p:cNvPr>
              <p:cNvSpPr txBox="1"/>
              <p:nvPr/>
            </p:nvSpPr>
            <p:spPr>
              <a:xfrm>
                <a:off x="1360419" y="1697263"/>
                <a:ext cx="7402581" cy="4448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id-ID" sz="21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In </a:t>
                </a:r>
                <a:r>
                  <a:rPr lang="id-ID" sz="21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the</a:t>
                </a:r>
                <a:r>
                  <a:rPr lang="id-ID" sz="21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1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initial</a:t>
                </a:r>
                <a:r>
                  <a:rPr lang="id-ID" sz="21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1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phase</a:t>
                </a:r>
                <a:r>
                  <a:rPr lang="id-ID" sz="21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1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of</a:t>
                </a:r>
                <a:r>
                  <a:rPr lang="id-ID" sz="21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1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training</a:t>
                </a:r>
                <a:r>
                  <a:rPr lang="id-ID" sz="21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, </a:t>
                </a:r>
                <a:r>
                  <a:rPr lang="id-ID" sz="21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the</a:t>
                </a:r>
                <a:r>
                  <a:rPr lang="id-ID" sz="21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100" dirty="0" err="1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autoencoder</a:t>
                </a:r>
                <a:r>
                  <a:rPr lang="id-ID" sz="2100" dirty="0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 </a:t>
                </a:r>
                <a:r>
                  <a:rPr lang="id-ID" sz="2100" dirty="0" err="1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is</a:t>
                </a:r>
                <a:r>
                  <a:rPr lang="id-ID" sz="2100" dirty="0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 </a:t>
                </a:r>
                <a:r>
                  <a:rPr lang="id-ID" sz="2100" dirty="0" err="1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taught</a:t>
                </a:r>
                <a:r>
                  <a:rPr lang="id-ID" sz="2100" dirty="0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 </a:t>
                </a:r>
                <a:r>
                  <a:rPr lang="id-ID" sz="2100" dirty="0" err="1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to</a:t>
                </a:r>
                <a:r>
                  <a:rPr lang="id-ID" sz="2100" dirty="0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 </a:t>
                </a:r>
                <a:r>
                  <a:rPr lang="id-ID" sz="2100" dirty="0" err="1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accurately</a:t>
                </a:r>
                <a:r>
                  <a:rPr lang="id-ID" sz="2100" dirty="0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 </a:t>
                </a:r>
                <a:r>
                  <a:rPr lang="id-ID" sz="2100" dirty="0" err="1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reproduce</a:t>
                </a:r>
                <a:r>
                  <a:rPr lang="id-ID" sz="2100" dirty="0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 </a:t>
                </a:r>
                <a:r>
                  <a:rPr lang="id-ID" sz="2100" dirty="0" err="1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its</a:t>
                </a:r>
                <a:r>
                  <a:rPr lang="id-ID" sz="2100" dirty="0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 </a:t>
                </a:r>
                <a:r>
                  <a:rPr lang="id-ID" sz="2100" dirty="0" err="1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input</a:t>
                </a:r>
                <a:r>
                  <a:rPr lang="id-ID" sz="2100" dirty="0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 </a:t>
                </a:r>
                <a:r>
                  <a:rPr lang="id-ID" sz="2100" dirty="0" err="1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from</a:t>
                </a:r>
                <a:r>
                  <a:rPr lang="id-ID" sz="2100" dirty="0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 </a:t>
                </a:r>
                <a:r>
                  <a:rPr lang="id-ID" sz="2100" dirty="0" err="1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the</a:t>
                </a:r>
                <a:r>
                  <a:rPr lang="id-ID" sz="2100" dirty="0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 </a:t>
                </a:r>
                <a:r>
                  <a:rPr lang="id-ID" sz="2100" dirty="0" err="1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latent</a:t>
                </a:r>
                <a:r>
                  <a:rPr lang="id-ID" sz="2100" dirty="0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 </a:t>
                </a:r>
                <a:r>
                  <a:rPr lang="id-ID" sz="2100" dirty="0" err="1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space</a:t>
                </a:r>
                <a:r>
                  <a:rPr lang="id-ID" sz="2100" dirty="0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 </a:t>
                </a:r>
                <a:r>
                  <a:rPr lang="id-ID" sz="2100" dirty="0" err="1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representations</a:t>
                </a:r>
                <a:r>
                  <a:rPr lang="id-ID" sz="21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. </a:t>
                </a:r>
                <a:r>
                  <a:rPr lang="id-ID" sz="21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Following</a:t>
                </a:r>
                <a:r>
                  <a:rPr lang="id-ID" sz="21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1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this</a:t>
                </a:r>
                <a:r>
                  <a:rPr lang="id-ID" sz="21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, </a:t>
                </a:r>
                <a:r>
                  <a:rPr lang="id-ID" sz="21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the</a:t>
                </a:r>
                <a:r>
                  <a:rPr lang="id-ID" sz="21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1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features</a:t>
                </a:r>
                <a:r>
                  <a:rPr lang="id-ID" sz="21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1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obtained</a:t>
                </a:r>
                <a:r>
                  <a:rPr lang="id-ID" sz="21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1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from</a:t>
                </a:r>
                <a:r>
                  <a:rPr lang="id-ID" sz="21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1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the</a:t>
                </a:r>
                <a:r>
                  <a:rPr lang="id-ID" sz="21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100" dirty="0" err="1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autoencoder's</a:t>
                </a:r>
                <a:r>
                  <a:rPr lang="id-ID" sz="2100" dirty="0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 </a:t>
                </a:r>
                <a:r>
                  <a:rPr lang="id-ID" sz="2100" dirty="0" err="1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bottleneck</a:t>
                </a:r>
                <a:r>
                  <a:rPr lang="id-ID" sz="2100" dirty="0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 are </a:t>
                </a:r>
                <a:r>
                  <a:rPr lang="id-ID" sz="2100" dirty="0" err="1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utilized</a:t>
                </a:r>
                <a:r>
                  <a:rPr lang="id-ID" sz="2100" dirty="0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 </a:t>
                </a:r>
                <a:r>
                  <a:rPr lang="id-ID" sz="2100" dirty="0" err="1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for</a:t>
                </a:r>
                <a:r>
                  <a:rPr lang="id-ID" sz="2100" dirty="0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 </a:t>
                </a:r>
                <a:r>
                  <a:rPr lang="id-ID" sz="2100" dirty="0" err="1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clustering</a:t>
                </a:r>
                <a:r>
                  <a:rPr lang="id-ID" sz="2100" dirty="0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 </a:t>
                </a:r>
                <a:r>
                  <a:rPr lang="id-ID" sz="2100" dirty="0" err="1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through</a:t>
                </a:r>
                <a:r>
                  <a:rPr lang="id-ID" sz="2100" dirty="0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 </a:t>
                </a:r>
                <a:r>
                  <a:rPr lang="id-ID" sz="2100" dirty="0" err="1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the</a:t>
                </a:r>
                <a:r>
                  <a:rPr lang="id-ID" sz="2100" dirty="0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 k-</a:t>
                </a:r>
                <a:r>
                  <a:rPr lang="id-ID" sz="2100" dirty="0" err="1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means</a:t>
                </a:r>
                <a:r>
                  <a:rPr lang="id-ID" sz="2100" dirty="0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 </a:t>
                </a:r>
                <a:r>
                  <a:rPr lang="id-ID" sz="2100" dirty="0" err="1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method</a:t>
                </a:r>
                <a:r>
                  <a:rPr lang="id-ID" sz="2100" dirty="0">
                    <a:effectLst/>
                    <a:latin typeface="Poppins Medium" panose="00000600000000000000" pitchFamily="2" charset="0"/>
                    <a:ea typeface="Batang" panose="02030600000101010101" pitchFamily="18" charset="-127"/>
                    <a:cs typeface="Poppins Medium" panose="00000600000000000000" pitchFamily="2" charset="0"/>
                  </a:rPr>
                  <a:t>. </a:t>
                </a:r>
                <a:r>
                  <a:rPr lang="id-ID" sz="21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This</a:t>
                </a:r>
                <a:r>
                  <a:rPr lang="id-ID" sz="21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1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involves</a:t>
                </a:r>
                <a:r>
                  <a:rPr lang="id-ID" sz="21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1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measuring</a:t>
                </a:r>
                <a:r>
                  <a:rPr lang="id-ID" sz="21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1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the</a:t>
                </a:r>
                <a:r>
                  <a:rPr lang="id-ID" sz="21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1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resemblance</a:t>
                </a:r>
                <a:r>
                  <a:rPr lang="id-ID" sz="21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1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between</a:t>
                </a:r>
                <a:r>
                  <a:rPr lang="id-ID" sz="21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1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each</a:t>
                </a:r>
                <a:r>
                  <a:rPr lang="id-ID" sz="21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1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point</a:t>
                </a:r>
                <a:r>
                  <a:rPr lang="id-ID" sz="21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in </a:t>
                </a:r>
                <a:r>
                  <a:rPr lang="id-ID" sz="21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the</a:t>
                </a:r>
                <a:r>
                  <a:rPr lang="id-ID" sz="21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1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embedded</a:t>
                </a:r>
                <a:r>
                  <a:rPr lang="id-ID" sz="21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1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space</a:t>
                </a:r>
                <a:r>
                  <a:rPr lang="id-ID" sz="21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𝑧 </a:t>
                </a:r>
                <a:r>
                  <a:rPr lang="id-ID" sz="21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and</a:t>
                </a:r>
                <a:r>
                  <a:rPr lang="id-ID" sz="21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1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the</a:t>
                </a:r>
                <a:r>
                  <a:rPr lang="id-ID" sz="21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1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cluster</a:t>
                </a:r>
                <a:r>
                  <a:rPr lang="id-ID" sz="21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1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centroids</a:t>
                </a:r>
                <a:r>
                  <a:rPr lang="id-ID" sz="21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1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2100" i="1">
                            <a:effectLst/>
                            <a:latin typeface="Cambria Math" panose="02040503050406030204" pitchFamily="18" charset="0"/>
                            <a:ea typeface="Batang" panose="02030600000101010101" pitchFamily="18" charset="-127"/>
                            <a:cs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id-ID" sz="2100" i="1">
                            <a:effectLst/>
                            <a:latin typeface="Cambria Math" panose="02040503050406030204" pitchFamily="18" charset="0"/>
                            <a:ea typeface="Batang" panose="02030600000101010101" pitchFamily="18" charset="-127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d-ID" sz="21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, </a:t>
                </a:r>
                <a:r>
                  <a:rPr lang="id-ID" sz="21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using</a:t>
                </a:r>
                <a:r>
                  <a:rPr lang="id-ID" sz="21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a </a:t>
                </a:r>
                <a:r>
                  <a:rPr lang="id-ID" sz="21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method</a:t>
                </a:r>
                <a:r>
                  <a:rPr lang="id-ID" sz="21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1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known</a:t>
                </a:r>
                <a:r>
                  <a:rPr lang="id-ID" sz="21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as </a:t>
                </a:r>
                <a:r>
                  <a:rPr lang="id-ID" sz="21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Student’s</a:t>
                </a:r>
                <a:r>
                  <a:rPr lang="id-ID" sz="21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t-</a:t>
                </a:r>
                <a:r>
                  <a:rPr lang="id-ID" sz="21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distribution</a:t>
                </a:r>
                <a:r>
                  <a:rPr lang="id-ID" sz="21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.</a:t>
                </a:r>
                <a:endParaRPr lang="en-ID" sz="2100" dirty="0">
                  <a:latin typeface="Poppins Light" panose="00000400000000000000" pitchFamily="2" charset="0"/>
                  <a:cs typeface="Poppins Light" panose="00000400000000000000" pitchFamily="2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0881F56-FA62-36CB-05B4-D0E650DC6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419" y="1697263"/>
                <a:ext cx="7402581" cy="4448269"/>
              </a:xfrm>
              <a:prstGeom prst="rect">
                <a:avLst/>
              </a:prstGeom>
              <a:blipFill>
                <a:blip r:embed="rId3"/>
                <a:stretch>
                  <a:fillRect l="-988" r="-905" b="-164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A11E209-2A32-D022-5167-E7DD3ED93355}"/>
                  </a:ext>
                </a:extLst>
              </p:cNvPr>
              <p:cNvSpPr txBox="1"/>
              <p:nvPr/>
            </p:nvSpPr>
            <p:spPr>
              <a:xfrm>
                <a:off x="3179781" y="6208825"/>
                <a:ext cx="3829170" cy="11276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"/>
                                  <m:ctrlPr>
                                    <a:rPr lang="en-ID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endChr m:val=""/>
                                      <m:ctrlPr>
                                        <a:rPr lang="en-ID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ID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sSup>
                                        <m:sSupPr>
                                          <m:ctrlPr>
                                            <a:rPr lang="en-ID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d-ID" i="1">
                                                      <a:latin typeface="Cambria Math" panose="02040503050406030204" pitchFamily="18" charset="0"/>
                                                    </a:rPr>
                                                    <m:t>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ID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en-ID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endChr m:val=""/>
                                          <m:ctrlPr>
                                            <a:rPr lang="en-ID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sSup>
                                            <m:sSupPr>
                                              <m:ctrlP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ID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id-ID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𝜇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ID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A11E209-2A32-D022-5167-E7DD3ED93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781" y="6208825"/>
                <a:ext cx="3829170" cy="11276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aph of a graph showing a graph of a training and testing&#10;&#10;Description automatically generated with medium confidence">
            <a:extLst>
              <a:ext uri="{FF2B5EF4-FFF2-40B4-BE49-F238E27FC236}">
                <a16:creationId xmlns:a16="http://schemas.microsoft.com/office/drawing/2014/main" id="{30DC7FFC-897E-E334-7D49-801166E2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2685" y="1855405"/>
            <a:ext cx="5850179" cy="41543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7C74C4-65B2-3DDB-D78B-8C2EFC00E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6145532"/>
            <a:ext cx="4153775" cy="2949180"/>
          </a:xfrm>
          <a:prstGeom prst="rect">
            <a:avLst/>
          </a:prstGeom>
        </p:spPr>
      </p:pic>
      <p:pic>
        <p:nvPicPr>
          <p:cNvPr id="6" name="Picture 5" descr="A graph with a blue line&#10;&#10;Description automatically generated">
            <a:extLst>
              <a:ext uri="{FF2B5EF4-FFF2-40B4-BE49-F238E27FC236}">
                <a16:creationId xmlns:a16="http://schemas.microsoft.com/office/drawing/2014/main" id="{8D4C3ED6-3C33-5F81-6AAF-67324569B2A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7262" y="6092484"/>
            <a:ext cx="4485167" cy="294917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D4BFC0-F95A-9091-EC3D-B5BAB05379FB}"/>
              </a:ext>
            </a:extLst>
          </p:cNvPr>
          <p:cNvSpPr txBox="1"/>
          <p:nvPr/>
        </p:nvSpPr>
        <p:spPr>
          <a:xfrm>
            <a:off x="1427712" y="7439443"/>
            <a:ext cx="7402581" cy="1985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28270" algn="just">
              <a:lnSpc>
                <a:spcPct val="150000"/>
              </a:lnSpc>
            </a:pPr>
            <a:r>
              <a:rPr lang="en-US" sz="2100" dirty="0"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R</a:t>
            </a:r>
            <a:r>
              <a:rPr lang="en-US" sz="2100" dirty="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esults show a training </a:t>
            </a:r>
            <a:r>
              <a:rPr lang="en-US" sz="2100" dirty="0">
                <a:effectLst/>
                <a:latin typeface="Poppins Medium" panose="00000600000000000000" pitchFamily="2" charset="0"/>
                <a:ea typeface="Times New Roman" panose="02020603050405020304" pitchFamily="18" charset="0"/>
                <a:cs typeface="Poppins Medium" panose="00000600000000000000" pitchFamily="2" charset="0"/>
              </a:rPr>
              <a:t>MSE value of 22.167,</a:t>
            </a:r>
            <a:r>
              <a:rPr lang="en-US" sz="2100" dirty="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  which; relatively to testing losses are very close in values</a:t>
            </a:r>
            <a:r>
              <a:rPr lang="en-US" sz="2100" dirty="0"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.</a:t>
            </a:r>
            <a:r>
              <a:rPr lang="en-US" sz="2100" dirty="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 It suggests that the model is not overfitting and that the autoencoder is performing well.</a:t>
            </a:r>
            <a:endParaRPr lang="en-ID" sz="2100" dirty="0">
              <a:effectLst/>
              <a:latin typeface="Poppins Light" panose="00000400000000000000" pitchFamily="2" charset="0"/>
              <a:ea typeface="Times New Roman" panose="02020603050405020304" pitchFamily="18" charset="0"/>
              <a:cs typeface="Poppins Light" panose="00000400000000000000" pitchFamily="2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68ED676-DC9B-0367-C09A-4F923F23C595}"/>
              </a:ext>
            </a:extLst>
          </p:cNvPr>
          <p:cNvSpPr/>
          <p:nvPr/>
        </p:nvSpPr>
        <p:spPr>
          <a:xfrm>
            <a:off x="15252718" y="800100"/>
            <a:ext cx="2611398" cy="703111"/>
          </a:xfrm>
          <a:prstGeom prst="roundRect">
            <a:avLst/>
          </a:prstGeom>
          <a:solidFill>
            <a:srgbClr val="E34B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oppins Medium" panose="00000600000000000000" pitchFamily="2" charset="0"/>
                <a:cs typeface="Poppins Medium" panose="00000600000000000000" pitchFamily="2" charset="0"/>
              </a:rPr>
              <a:t>Training &amp; Testing</a:t>
            </a:r>
          </a:p>
        </p:txBody>
      </p:sp>
    </p:spTree>
    <p:extLst>
      <p:ext uri="{BB962C8B-B14F-4D97-AF65-F5344CB8AC3E}">
        <p14:creationId xmlns:p14="http://schemas.microsoft.com/office/powerpoint/2010/main" val="850097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FD87F9D-45BE-1DF4-E23D-6A92C100449A}"/>
              </a:ext>
            </a:extLst>
          </p:cNvPr>
          <p:cNvSpPr/>
          <p:nvPr/>
        </p:nvSpPr>
        <p:spPr>
          <a:xfrm>
            <a:off x="1247747" y="1705612"/>
            <a:ext cx="16450383" cy="4124662"/>
          </a:xfrm>
          <a:prstGeom prst="roundRect">
            <a:avLst>
              <a:gd name="adj" fmla="val 803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015823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10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93076" y="1028700"/>
            <a:ext cx="1059275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Research Results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3885" y="102870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IV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21D465-3627-A63E-DB0A-CD6091893C5E}"/>
                  </a:ext>
                </a:extLst>
              </p:cNvPr>
              <p:cNvSpPr txBox="1"/>
              <p:nvPr/>
            </p:nvSpPr>
            <p:spPr>
              <a:xfrm>
                <a:off x="1610926" y="6029778"/>
                <a:ext cx="7527768" cy="1969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d-ID" sz="20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To </a:t>
                </a:r>
                <a:r>
                  <a:rPr lang="id-ID" sz="20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further</a:t>
                </a:r>
                <a:r>
                  <a:rPr lang="id-ID" sz="20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0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refine</a:t>
                </a:r>
                <a:r>
                  <a:rPr lang="id-ID" sz="20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0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this</a:t>
                </a:r>
                <a:r>
                  <a:rPr lang="id-ID" sz="20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, </a:t>
                </a:r>
                <a:r>
                  <a:rPr lang="id-ID" sz="20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an</a:t>
                </a:r>
                <a:r>
                  <a:rPr lang="id-ID" sz="20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0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additional</a:t>
                </a:r>
                <a:r>
                  <a:rPr lang="id-ID" sz="20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target </a:t>
                </a:r>
                <a:r>
                  <a:rPr lang="id-ID" sz="20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distribution</a:t>
                </a:r>
                <a:r>
                  <a:rPr lang="id-ID" sz="20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, </a:t>
                </a:r>
                <a:r>
                  <a:rPr lang="id-ID" sz="20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denoted</a:t>
                </a:r>
                <a:r>
                  <a:rPr lang="id-ID" sz="20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2000" i="1">
                            <a:effectLst/>
                            <a:latin typeface="Cambria Math" panose="02040503050406030204" pitchFamily="18" charset="0"/>
                            <a:ea typeface="Batang" panose="02030600000101010101" pitchFamily="18" charset="-127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id-ID" sz="2000" i="1">
                            <a:effectLst/>
                            <a:latin typeface="Cambria Math" panose="02040503050406030204" pitchFamily="18" charset="0"/>
                            <a:ea typeface="Batang" panose="02030600000101010101" pitchFamily="18" charset="-127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id-ID" sz="20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, </a:t>
                </a:r>
                <a:r>
                  <a:rPr lang="id-ID" sz="20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is</a:t>
                </a:r>
                <a:r>
                  <a:rPr lang="id-ID" sz="20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0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computed</a:t>
                </a:r>
                <a:r>
                  <a:rPr lang="id-ID" sz="20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. </a:t>
                </a:r>
                <a:r>
                  <a:rPr lang="id-ID" sz="20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This</a:t>
                </a:r>
                <a:r>
                  <a:rPr lang="id-ID" sz="20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0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is</a:t>
                </a:r>
                <a:r>
                  <a:rPr lang="id-ID" sz="20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0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achieved</a:t>
                </a:r>
                <a:r>
                  <a:rPr lang="id-ID" sz="20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0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by</a:t>
                </a:r>
                <a:r>
                  <a:rPr lang="id-ID" sz="20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0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leveraging</a:t>
                </a:r>
                <a:r>
                  <a:rPr lang="id-ID" sz="20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0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the</a:t>
                </a:r>
                <a:r>
                  <a:rPr lang="id-ID" sz="20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0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membership</a:t>
                </a:r>
                <a:r>
                  <a:rPr lang="id-ID" sz="20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0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probabilities</a:t>
                </a:r>
                <a:r>
                  <a:rPr lang="id-ID" sz="20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0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represented</a:t>
                </a:r>
                <a:r>
                  <a:rPr lang="id-ID" sz="20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0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by</a:t>
                </a:r>
                <a:r>
                  <a:rPr lang="id-ID" sz="20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Batang" panose="02030600000101010101" pitchFamily="18" charset="-127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Batang" panose="02030600000101010101" pitchFamily="18" charset="-127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id-ID" sz="20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, as </a:t>
                </a:r>
                <a:r>
                  <a:rPr lang="id-ID" sz="20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described</a:t>
                </a:r>
                <a:r>
                  <a:rPr lang="id-ID" sz="20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in </a:t>
                </a:r>
                <a:r>
                  <a:rPr lang="id-ID" sz="20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the</a:t>
                </a:r>
                <a:r>
                  <a:rPr lang="id-ID" sz="20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0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following</a:t>
                </a:r>
                <a:r>
                  <a:rPr lang="id-ID" sz="20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0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manner</a:t>
                </a:r>
                <a:r>
                  <a:rPr lang="id-ID" sz="20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:</a:t>
                </a:r>
                <a:endParaRPr lang="en-ID" sz="2000" dirty="0">
                  <a:latin typeface="Poppins Light" panose="00000400000000000000" pitchFamily="2" charset="0"/>
                  <a:cs typeface="Poppins Light" panose="00000400000000000000" pitchFamily="2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21D465-3627-A63E-DB0A-CD6091893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926" y="6029778"/>
                <a:ext cx="7527768" cy="1969514"/>
              </a:xfrm>
              <a:prstGeom prst="rect">
                <a:avLst/>
              </a:prstGeom>
              <a:blipFill>
                <a:blip r:embed="rId3"/>
                <a:stretch>
                  <a:fillRect l="-810" b="-402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087C5A-52B1-870D-2E8C-5F6481789D3D}"/>
                  </a:ext>
                </a:extLst>
              </p:cNvPr>
              <p:cNvSpPr txBox="1"/>
              <p:nvPr/>
            </p:nvSpPr>
            <p:spPr>
              <a:xfrm>
                <a:off x="3075319" y="8115300"/>
                <a:ext cx="2729080" cy="9322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d-ID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id-ID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ID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d-ID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d-ID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id-ID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id-ID" sz="2400" i="1">
                              <a:latin typeface="Cambria Math" panose="02040503050406030204" pitchFamily="18" charset="0"/>
                            </a:rPr>
                            <m:t>/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ID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d-ID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ID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d-ID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ID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d-ID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ID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ID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d-ID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id-ID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id-ID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id-ID" sz="24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ID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id-ID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ID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d-ID" sz="2400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id-ID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ID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087C5A-52B1-870D-2E8C-5F6481789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319" y="8115300"/>
                <a:ext cx="2729080" cy="9322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B6F4C29-D78F-84AA-C7AE-BA6CAEBF2B22}"/>
                  </a:ext>
                </a:extLst>
              </p:cNvPr>
              <p:cNvSpPr txBox="1"/>
              <p:nvPr/>
            </p:nvSpPr>
            <p:spPr>
              <a:xfrm>
                <a:off x="9889227" y="5946281"/>
                <a:ext cx="7527768" cy="28557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d-ID" sz="20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In </a:t>
                </a:r>
                <a:r>
                  <a:rPr lang="id-ID" sz="20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the</a:t>
                </a:r>
                <a:r>
                  <a:rPr lang="id-ID" sz="20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0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fine-tuning</a:t>
                </a:r>
                <a:r>
                  <a:rPr lang="id-ID" sz="20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0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stage</a:t>
                </a:r>
                <a:r>
                  <a:rPr lang="id-ID" sz="20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, </a:t>
                </a:r>
                <a:r>
                  <a:rPr lang="id-ID" sz="20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the</a:t>
                </a:r>
                <a:r>
                  <a:rPr lang="id-ID" sz="20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0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clustering</a:t>
                </a:r>
                <a:r>
                  <a:rPr lang="id-ID" sz="20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layer </a:t>
                </a:r>
                <a:r>
                  <a:rPr lang="id-ID" sz="20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aims</a:t>
                </a:r>
                <a:r>
                  <a:rPr lang="id-ID" sz="20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0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to</a:t>
                </a:r>
                <a:r>
                  <a:rPr lang="id-ID" sz="20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0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reduce</a:t>
                </a:r>
                <a:r>
                  <a:rPr lang="id-ID" sz="20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0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the</a:t>
                </a:r>
                <a:r>
                  <a:rPr lang="id-ID" sz="20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0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Kullback</a:t>
                </a:r>
                <a:r>
                  <a:rPr lang="id-ID" sz="20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–</a:t>
                </a:r>
                <a:r>
                  <a:rPr lang="id-ID" sz="20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Leibler</a:t>
                </a:r>
                <a:r>
                  <a:rPr lang="id-ID" sz="20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(KL) </a:t>
                </a:r>
                <a:r>
                  <a:rPr lang="id-ID" sz="20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divergence</a:t>
                </a:r>
                <a:r>
                  <a:rPr lang="id-ID" sz="20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. </a:t>
                </a:r>
                <a:r>
                  <a:rPr lang="id-ID" sz="20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This</a:t>
                </a:r>
                <a:r>
                  <a:rPr lang="id-ID" sz="20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0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process</a:t>
                </a:r>
                <a:r>
                  <a:rPr lang="id-ID" sz="20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0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is</a:t>
                </a:r>
                <a:r>
                  <a:rPr lang="id-ID" sz="20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0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focused</a:t>
                </a:r>
                <a:r>
                  <a:rPr lang="id-ID" sz="20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0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on</a:t>
                </a:r>
                <a:r>
                  <a:rPr lang="id-ID" sz="20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0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aligning</a:t>
                </a:r>
                <a:r>
                  <a:rPr lang="id-ID" sz="20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0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the</a:t>
                </a:r>
                <a:r>
                  <a:rPr lang="id-ID" sz="20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0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soft</a:t>
                </a:r>
                <a:r>
                  <a:rPr lang="id-ID" sz="20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0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assignments</a:t>
                </a:r>
                <a:r>
                  <a:rPr lang="id-ID" sz="20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, </a:t>
                </a:r>
                <a:r>
                  <a:rPr lang="id-ID" sz="20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represented</a:t>
                </a:r>
                <a:r>
                  <a:rPr lang="id-ID" sz="20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0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by</a:t>
                </a:r>
                <a:r>
                  <a:rPr lang="id-ID" sz="20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𝑞.2, </a:t>
                </a:r>
                <a:r>
                  <a:rPr lang="id-ID" sz="20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more</a:t>
                </a:r>
                <a:r>
                  <a:rPr lang="id-ID" sz="20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0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closely</a:t>
                </a:r>
                <a:r>
                  <a:rPr lang="id-ID" sz="20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0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with</a:t>
                </a:r>
                <a:r>
                  <a:rPr lang="id-ID" sz="20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</a:t>
                </a:r>
                <a:r>
                  <a:rPr lang="id-ID" sz="20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the</a:t>
                </a:r>
                <a:r>
                  <a:rPr lang="id-ID" sz="20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target </a:t>
                </a:r>
                <a:r>
                  <a:rPr lang="id-ID" sz="20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distribution</a:t>
                </a:r>
                <a:r>
                  <a:rPr lang="id-ID" sz="20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, </a:t>
                </a:r>
                <a:r>
                  <a:rPr lang="id-ID" sz="2000" dirty="0" err="1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denoted</a:t>
                </a:r>
                <a:r>
                  <a:rPr lang="id-ID" sz="20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>
                            <a:effectLst/>
                            <a:latin typeface="Cambria Math" panose="02040503050406030204" pitchFamily="18" charset="0"/>
                            <a:ea typeface="Batang" panose="02030600000101010101" pitchFamily="18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d-ID" sz="2000" i="1">
                            <a:effectLst/>
                            <a:latin typeface="Cambria Math" panose="02040503050406030204" pitchFamily="18" charset="0"/>
                            <a:ea typeface="Batang" panose="02030600000101010101" pitchFamily="18" charset="-127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id-ID" sz="2000" i="1">
                            <a:effectLst/>
                            <a:latin typeface="Cambria Math" panose="02040503050406030204" pitchFamily="18" charset="0"/>
                            <a:ea typeface="Batang" panose="02030600000101010101" pitchFamily="18" charset="-127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id-ID" sz="2000" dirty="0">
                    <a:effectLst/>
                    <a:latin typeface="Poppins Light" panose="00000400000000000000" pitchFamily="2" charset="0"/>
                    <a:ea typeface="Batang" panose="02030600000101010101" pitchFamily="18" charset="-127"/>
                    <a:cs typeface="Poppins Light" panose="00000400000000000000" pitchFamily="2" charset="0"/>
                  </a:rPr>
                  <a:t>.</a:t>
                </a:r>
                <a:endParaRPr lang="en-ID" sz="2000" dirty="0">
                  <a:effectLst/>
                  <a:latin typeface="Poppins Light" panose="00000400000000000000" pitchFamily="2" charset="0"/>
                  <a:ea typeface="Batang" panose="02030600000101010101" pitchFamily="18" charset="-127"/>
                  <a:cs typeface="Poppins Light" panose="00000400000000000000" pitchFamily="2" charset="0"/>
                </a:endParaRPr>
              </a:p>
              <a:p>
                <a:pPr>
                  <a:lnSpc>
                    <a:spcPct val="150000"/>
                  </a:lnSpc>
                </a:pPr>
                <a:endParaRPr lang="en-ID" sz="2000" dirty="0">
                  <a:latin typeface="Poppins Light" panose="00000400000000000000" pitchFamily="2" charset="0"/>
                  <a:cs typeface="Poppins Light" panose="00000400000000000000" pitchFamily="2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B6F4C29-D78F-84AA-C7AE-BA6CAEBF2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9227" y="5946281"/>
                <a:ext cx="7527768" cy="2855782"/>
              </a:xfrm>
              <a:prstGeom prst="rect">
                <a:avLst/>
              </a:prstGeom>
              <a:blipFill>
                <a:blip r:embed="rId5"/>
                <a:stretch>
                  <a:fillRect l="-81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7D0245-5002-5E80-EBBD-FE80EE7EA789}"/>
                  </a:ext>
                </a:extLst>
              </p:cNvPr>
              <p:cNvSpPr txBox="1"/>
              <p:nvPr/>
            </p:nvSpPr>
            <p:spPr>
              <a:xfrm>
                <a:off x="11185368" y="8342386"/>
                <a:ext cx="3998915" cy="7663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ID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ID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ID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ID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id-ID" sz="20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ID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d-ID" sz="20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ID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ID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ID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d-ID" sz="20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id-ID" sz="2000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ID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d-ID" sz="2000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id-ID" sz="2000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7D0245-5002-5E80-EBBD-FE80EE7EA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5368" y="8342386"/>
                <a:ext cx="3998915" cy="7663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een orange and red swirls&#10;&#10;Description automatically generated">
            <a:extLst>
              <a:ext uri="{FF2B5EF4-FFF2-40B4-BE49-F238E27FC236}">
                <a16:creationId xmlns:a16="http://schemas.microsoft.com/office/drawing/2014/main" id="{A5DF1B51-550C-5511-0C65-6207DF55EFE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143"/>
          <a:stretch/>
        </p:blipFill>
        <p:spPr>
          <a:xfrm>
            <a:off x="12195874" y="3061758"/>
            <a:ext cx="5348133" cy="25282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678607-BC56-2614-91B6-3C3F6F030CBA}"/>
              </a:ext>
            </a:extLst>
          </p:cNvPr>
          <p:cNvSpPr txBox="1"/>
          <p:nvPr/>
        </p:nvSpPr>
        <p:spPr>
          <a:xfrm>
            <a:off x="7124598" y="2523558"/>
            <a:ext cx="4560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oppins Medium" panose="00000600000000000000" pitchFamily="2" charset="0"/>
                <a:cs typeface="Poppins Medium" panose="00000600000000000000" pitchFamily="2" charset="0"/>
              </a:rPr>
              <a:t>After k-means clustering (K=3)</a:t>
            </a:r>
            <a:endParaRPr lang="en-ID" sz="20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16577C-7EBF-CA8D-EB90-0AB6943EBAA4}"/>
              </a:ext>
            </a:extLst>
          </p:cNvPr>
          <p:cNvSpPr txBox="1"/>
          <p:nvPr/>
        </p:nvSpPr>
        <p:spPr>
          <a:xfrm>
            <a:off x="14080866" y="2545641"/>
            <a:ext cx="289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oppins Medium" panose="00000600000000000000" pitchFamily="2" charset="0"/>
                <a:cs typeface="Poppins Medium" panose="00000600000000000000" pitchFamily="2" charset="0"/>
              </a:rPr>
              <a:t>After fine-tuning</a:t>
            </a:r>
            <a:endParaRPr lang="en-ID" sz="20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75369DF-7C84-C92D-BFD0-D3396C5D58C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78"/>
          <a:stretch/>
        </p:blipFill>
        <p:spPr>
          <a:xfrm>
            <a:off x="1393076" y="3112890"/>
            <a:ext cx="5380430" cy="25292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A68AF4-F887-6625-1CF8-BE180A89E4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5600" y="3103103"/>
            <a:ext cx="5522309" cy="252821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A923195-C044-A59A-D53F-D8BE55C9B7E8}"/>
              </a:ext>
            </a:extLst>
          </p:cNvPr>
          <p:cNvSpPr txBox="1"/>
          <p:nvPr/>
        </p:nvSpPr>
        <p:spPr>
          <a:xfrm>
            <a:off x="2204599" y="2513108"/>
            <a:ext cx="4470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oppins Medium" panose="00000600000000000000" pitchFamily="2" charset="0"/>
                <a:cs typeface="Poppins Medium" panose="00000600000000000000" pitchFamily="2" charset="0"/>
              </a:rPr>
              <a:t>Before k-means clustering</a:t>
            </a:r>
            <a:endParaRPr lang="en-ID" sz="20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98D7FA-BBE2-3892-F2EF-220FBE8A29F6}"/>
              </a:ext>
            </a:extLst>
          </p:cNvPr>
          <p:cNvSpPr txBox="1"/>
          <p:nvPr/>
        </p:nvSpPr>
        <p:spPr>
          <a:xfrm>
            <a:off x="7634915" y="1791271"/>
            <a:ext cx="4029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oppins Bold" panose="00000800000000000000" pitchFamily="2" charset="0"/>
                <a:cs typeface="Poppins Bold" panose="00000800000000000000" pitchFamily="2" charset="0"/>
              </a:rPr>
              <a:t>t-SNE Visualization</a:t>
            </a:r>
            <a:endParaRPr lang="en-ID" sz="28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CC6EE4E-CE47-AF2A-8985-E245E8ED59D8}"/>
              </a:ext>
            </a:extLst>
          </p:cNvPr>
          <p:cNvSpPr/>
          <p:nvPr/>
        </p:nvSpPr>
        <p:spPr>
          <a:xfrm>
            <a:off x="15252718" y="800100"/>
            <a:ext cx="2611398" cy="703111"/>
          </a:xfrm>
          <a:prstGeom prst="roundRect">
            <a:avLst/>
          </a:prstGeom>
          <a:solidFill>
            <a:srgbClr val="E34B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oppins Medium" panose="00000600000000000000" pitchFamily="2" charset="0"/>
                <a:cs typeface="Poppins Medium" panose="00000600000000000000" pitchFamily="2" charset="0"/>
              </a:rPr>
              <a:t>Training &amp; Testing</a:t>
            </a:r>
          </a:p>
        </p:txBody>
      </p:sp>
    </p:spTree>
    <p:extLst>
      <p:ext uri="{BB962C8B-B14F-4D97-AF65-F5344CB8AC3E}">
        <p14:creationId xmlns:p14="http://schemas.microsoft.com/office/powerpoint/2010/main" val="995024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3E3C2F5D-D1E1-3D2A-3448-CB235420A2D6}"/>
              </a:ext>
            </a:extLst>
          </p:cNvPr>
          <p:cNvSpPr txBox="1"/>
          <p:nvPr/>
        </p:nvSpPr>
        <p:spPr>
          <a:xfrm>
            <a:off x="1285422" y="1658778"/>
            <a:ext cx="6592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248" dirty="0">
                <a:solidFill>
                  <a:srgbClr val="333333"/>
                </a:solidFill>
                <a:latin typeface="Poppins Bold"/>
              </a:rPr>
              <a:t>Motivation</a:t>
            </a:r>
            <a:endParaRPr lang="en-ID" sz="4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489B655-FA18-8D28-8184-33BA198729F6}"/>
              </a:ext>
            </a:extLst>
          </p:cNvPr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B5237EA4-DA5B-34DE-05B2-044E5841C233}"/>
                </a:ext>
              </a:extLst>
            </p:cNvPr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2" name="TextBox 6">
            <a:extLst>
              <a:ext uri="{FF2B5EF4-FFF2-40B4-BE49-F238E27FC236}">
                <a16:creationId xmlns:a16="http://schemas.microsoft.com/office/drawing/2014/main" id="{F2735A67-18EA-513A-1CAF-CB1F4F325B89}"/>
              </a:ext>
            </a:extLst>
          </p:cNvPr>
          <p:cNvSpPr txBox="1"/>
          <p:nvPr/>
        </p:nvSpPr>
        <p:spPr>
          <a:xfrm>
            <a:off x="1393076" y="1028700"/>
            <a:ext cx="1059275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 dirty="0">
                <a:solidFill>
                  <a:srgbClr val="333333"/>
                </a:solidFill>
                <a:latin typeface="Poppins Medium"/>
              </a:rPr>
              <a:t>Background</a:t>
            </a: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0DE05B82-D16F-9924-E23F-CD1001D08A92}"/>
              </a:ext>
            </a:extLst>
          </p:cNvPr>
          <p:cNvSpPr txBox="1"/>
          <p:nvPr/>
        </p:nvSpPr>
        <p:spPr>
          <a:xfrm>
            <a:off x="423885" y="102870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I</a:t>
            </a:r>
          </a:p>
        </p:txBody>
      </p:sp>
      <p:pic>
        <p:nvPicPr>
          <p:cNvPr id="14" name="Picture 2" descr="Lambang dan Logo ITS - Institut Teknologi Sepuluh Nopember">
            <a:extLst>
              <a:ext uri="{FF2B5EF4-FFF2-40B4-BE49-F238E27FC236}">
                <a16:creationId xmlns:a16="http://schemas.microsoft.com/office/drawing/2014/main" id="{190F3064-F959-CA3A-A4F4-3633B4B37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6738" y="628971"/>
            <a:ext cx="826807" cy="82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Beranda - Departemen Teknik Fisika">
            <a:extLst>
              <a:ext uri="{FF2B5EF4-FFF2-40B4-BE49-F238E27FC236}">
                <a16:creationId xmlns:a16="http://schemas.microsoft.com/office/drawing/2014/main" id="{7EA02279-DE94-4BAB-8D5E-8896F0C55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9" r="3221" b="3221"/>
          <a:stretch/>
        </p:blipFill>
        <p:spPr bwMode="auto">
          <a:xfrm>
            <a:off x="16042343" y="602130"/>
            <a:ext cx="908858" cy="85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Vibrastic Lab">
            <a:extLst>
              <a:ext uri="{FF2B5EF4-FFF2-40B4-BE49-F238E27FC236}">
                <a16:creationId xmlns:a16="http://schemas.microsoft.com/office/drawing/2014/main" id="{68F7A1D2-BA99-AFAB-E065-2CA36BDC5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7050" y="628971"/>
            <a:ext cx="826807" cy="82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2E809B-54CF-06B1-D10B-011602D0B825}"/>
              </a:ext>
            </a:extLst>
          </p:cNvPr>
          <p:cNvSpPr txBox="1"/>
          <p:nvPr/>
        </p:nvSpPr>
        <p:spPr>
          <a:xfrm>
            <a:off x="1677885" y="6698235"/>
            <a:ext cx="543843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Volcanic eruptions have killed more than 300,000 people worldwide since the 16</a:t>
            </a:r>
            <a:r>
              <a:rPr lang="en-US" sz="2400" baseline="300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th</a:t>
            </a:r>
            <a:r>
              <a:rPr lang="en-US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century, with Southeast Asia accounting for more than half of this total</a:t>
            </a:r>
            <a:endParaRPr lang="en-ID" sz="24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867A63-364A-5C9B-74B6-C6FC52D37F6E}"/>
              </a:ext>
            </a:extLst>
          </p:cNvPr>
          <p:cNvSpPr txBox="1"/>
          <p:nvPr/>
        </p:nvSpPr>
        <p:spPr>
          <a:xfrm>
            <a:off x="7497316" y="6698235"/>
            <a:ext cx="484708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Current forecasting and early warning system method are still overly reliant on event count process</a:t>
            </a:r>
            <a:endParaRPr lang="en-ID" sz="32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0C298D-7C2B-BB3E-39B6-498600C8C873}"/>
              </a:ext>
            </a:extLst>
          </p:cNvPr>
          <p:cNvSpPr txBox="1"/>
          <p:nvPr/>
        </p:nvSpPr>
        <p:spPr>
          <a:xfrm>
            <a:off x="12725400" y="6698235"/>
            <a:ext cx="484708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Infrasound has proven effective to employ infrasound for near-real-time eruptions at volcanoes,</a:t>
            </a:r>
            <a:endParaRPr lang="en-ID" sz="32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pic>
        <p:nvPicPr>
          <p:cNvPr id="2050" name="Picture 2" descr="Volcano Detailed Flat Circular Flat icon">
            <a:extLst>
              <a:ext uri="{FF2B5EF4-FFF2-40B4-BE49-F238E27FC236}">
                <a16:creationId xmlns:a16="http://schemas.microsoft.com/office/drawing/2014/main" id="{1705C115-39B1-A8F1-3E14-E2C67B303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264668"/>
            <a:ext cx="2911747" cy="2911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arning system - Free security icons">
            <a:extLst>
              <a:ext uri="{FF2B5EF4-FFF2-40B4-BE49-F238E27FC236}">
                <a16:creationId xmlns:a16="http://schemas.microsoft.com/office/drawing/2014/main" id="{7A81BFA4-C252-E3BC-529B-24C199A9D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116" y="2982799"/>
            <a:ext cx="3475484" cy="347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ircle, green, music, sound, sounds, speaker icon - Download on Iconfinder">
            <a:extLst>
              <a:ext uri="{FF2B5EF4-FFF2-40B4-BE49-F238E27FC236}">
                <a16:creationId xmlns:a16="http://schemas.microsoft.com/office/drawing/2014/main" id="{5DD4B888-4966-519D-7878-CCB1892C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9625" y="3022189"/>
            <a:ext cx="3154226" cy="315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358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231F6C-5B4F-1CF7-78E1-630130738A35}"/>
              </a:ext>
            </a:extLst>
          </p:cNvPr>
          <p:cNvSpPr/>
          <p:nvPr/>
        </p:nvSpPr>
        <p:spPr>
          <a:xfrm>
            <a:off x="830580" y="4955049"/>
            <a:ext cx="17145000" cy="1564701"/>
          </a:xfrm>
          <a:prstGeom prst="roundRect">
            <a:avLst>
              <a:gd name="adj" fmla="val 4372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015823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10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93076" y="1028700"/>
            <a:ext cx="1059275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Research Results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3885" y="102870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IV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0B8BF5-2E09-2DD9-FE83-89093CB8C6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145" r="1920"/>
          <a:stretch/>
        </p:blipFill>
        <p:spPr>
          <a:xfrm>
            <a:off x="1260427" y="5044364"/>
            <a:ext cx="5589953" cy="13768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1EBD5E-EB11-ECDC-B78F-0740A38F1118}"/>
              </a:ext>
            </a:extLst>
          </p:cNvPr>
          <p:cNvSpPr txBox="1"/>
          <p:nvPr/>
        </p:nvSpPr>
        <p:spPr>
          <a:xfrm>
            <a:off x="1506735" y="2759068"/>
            <a:ext cx="4817224" cy="562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2800" dirty="0">
                <a:solidFill>
                  <a:srgbClr val="333333"/>
                </a:solidFill>
                <a:latin typeface="Poppins Medium"/>
              </a:rPr>
              <a:t>Continuous Tremor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F32911-D0DF-0C7E-3778-8C5C96504979}"/>
              </a:ext>
            </a:extLst>
          </p:cNvPr>
          <p:cNvSpPr txBox="1"/>
          <p:nvPr/>
        </p:nvSpPr>
        <p:spPr>
          <a:xfrm>
            <a:off x="7009759" y="2759067"/>
            <a:ext cx="4817224" cy="562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2800" dirty="0">
                <a:solidFill>
                  <a:srgbClr val="333333"/>
                </a:solidFill>
                <a:latin typeface="Poppins Medium"/>
              </a:rPr>
              <a:t>Continuous Tremor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47E285-B5F4-9E6A-5489-60893F7C72B4}"/>
              </a:ext>
            </a:extLst>
          </p:cNvPr>
          <p:cNvSpPr txBox="1"/>
          <p:nvPr/>
        </p:nvSpPr>
        <p:spPr>
          <a:xfrm>
            <a:off x="6735388" y="1561592"/>
            <a:ext cx="4817224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 u="sng" dirty="0">
                <a:solidFill>
                  <a:srgbClr val="333333"/>
                </a:solidFill>
                <a:latin typeface="Poppins Medium"/>
              </a:rPr>
              <a:t>Clustering Results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5684C4-AC24-3F25-14B4-64F5F9EE2DE7}"/>
              </a:ext>
            </a:extLst>
          </p:cNvPr>
          <p:cNvSpPr txBox="1"/>
          <p:nvPr/>
        </p:nvSpPr>
        <p:spPr>
          <a:xfrm>
            <a:off x="549196" y="6818382"/>
            <a:ext cx="8534400" cy="2818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STFT results</a:t>
            </a:r>
            <a:r>
              <a:rPr lang="id-ID" sz="20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0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reveal</a:t>
            </a:r>
            <a:r>
              <a:rPr lang="id-ID" sz="20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0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key</a:t>
            </a:r>
            <a:r>
              <a:rPr lang="id-ID" sz="20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0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aspects</a:t>
            </a:r>
            <a:r>
              <a:rPr lang="id-ID" sz="20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0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of</a:t>
            </a:r>
            <a:r>
              <a:rPr lang="id-ID" sz="20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0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seismic</a:t>
            </a:r>
            <a:r>
              <a:rPr lang="id-ID" sz="20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0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signatures</a:t>
            </a:r>
            <a:r>
              <a:rPr lang="id-ID" sz="20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. The </a:t>
            </a:r>
            <a:r>
              <a:rPr lang="id-ID" sz="20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raw</a:t>
            </a:r>
            <a:r>
              <a:rPr lang="id-ID" sz="20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data </a:t>
            </a:r>
            <a:r>
              <a:rPr lang="id-ID" sz="20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exhibits</a:t>
            </a:r>
            <a:r>
              <a:rPr lang="id-ID" sz="20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a </a:t>
            </a:r>
            <a:r>
              <a:rPr lang="id-ID" sz="20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more</a:t>
            </a:r>
            <a:r>
              <a:rPr lang="id-ID" sz="20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0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textured</a:t>
            </a:r>
            <a:r>
              <a:rPr lang="id-ID" sz="20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0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distribution</a:t>
            </a:r>
            <a:r>
              <a:rPr lang="id-ID" sz="20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0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of</a:t>
            </a:r>
            <a:r>
              <a:rPr lang="id-ID" sz="20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0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energy</a:t>
            </a:r>
            <a:r>
              <a:rPr lang="id-ID" sz="20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0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across</a:t>
            </a:r>
            <a:r>
              <a:rPr lang="id-ID" sz="20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0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the</a:t>
            </a:r>
            <a:r>
              <a:rPr lang="id-ID" sz="20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0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frequency</a:t>
            </a:r>
            <a:r>
              <a:rPr lang="id-ID" sz="20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0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spectrum</a:t>
            </a:r>
            <a:r>
              <a:rPr lang="id-ID" sz="2000" b="1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, </a:t>
            </a:r>
            <a:r>
              <a:rPr lang="id-ID" sz="20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with</a:t>
            </a:r>
            <a:r>
              <a:rPr lang="id-ID" sz="20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0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noticeable</a:t>
            </a:r>
            <a:r>
              <a:rPr lang="id-ID" sz="20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0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energy</a:t>
            </a:r>
            <a:r>
              <a:rPr lang="id-ID" sz="20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0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concentrations</a:t>
            </a:r>
            <a:r>
              <a:rPr lang="id-ID" sz="20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in </a:t>
            </a:r>
            <a:r>
              <a:rPr lang="id-ID" sz="20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certain</a:t>
            </a:r>
            <a:r>
              <a:rPr lang="id-ID" sz="20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0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frequency</a:t>
            </a:r>
            <a:r>
              <a:rPr lang="id-ID" sz="20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0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bands</a:t>
            </a:r>
            <a:r>
              <a:rPr lang="id-ID" sz="20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0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that</a:t>
            </a:r>
            <a:r>
              <a:rPr lang="id-ID" sz="20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0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suggest</a:t>
            </a:r>
            <a:r>
              <a:rPr lang="id-ID" sz="20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0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consistent</a:t>
            </a:r>
            <a:r>
              <a:rPr lang="id-ID" sz="20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en-US" sz="20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volcanic</a:t>
            </a:r>
            <a:r>
              <a:rPr lang="id-ID" sz="20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0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activity</a:t>
            </a:r>
            <a:r>
              <a:rPr lang="id-ID" sz="20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, </a:t>
            </a:r>
            <a:r>
              <a:rPr lang="id-ID" sz="20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possibly</a:t>
            </a:r>
            <a:r>
              <a:rPr lang="id-ID" sz="20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0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related</a:t>
            </a:r>
            <a:r>
              <a:rPr lang="id-ID" sz="20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0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to</a:t>
            </a:r>
            <a:r>
              <a:rPr lang="id-ID" sz="20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0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the</a:t>
            </a:r>
            <a:r>
              <a:rPr lang="id-ID" sz="20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0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movement</a:t>
            </a:r>
            <a:r>
              <a:rPr lang="id-ID" sz="20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0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of</a:t>
            </a:r>
            <a:r>
              <a:rPr lang="id-ID" sz="20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magma </a:t>
            </a:r>
            <a:r>
              <a:rPr lang="id-ID" sz="20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or</a:t>
            </a:r>
            <a:r>
              <a:rPr lang="id-ID" sz="20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0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volcanic</a:t>
            </a:r>
            <a:r>
              <a:rPr lang="id-ID" sz="20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0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gases</a:t>
            </a:r>
            <a:r>
              <a:rPr lang="id-ID" sz="20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. </a:t>
            </a:r>
            <a:endParaRPr lang="en-ID" sz="20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0CA457-98A6-71DD-CC46-D7526B19F390}"/>
              </a:ext>
            </a:extLst>
          </p:cNvPr>
          <p:cNvSpPr txBox="1"/>
          <p:nvPr/>
        </p:nvSpPr>
        <p:spPr>
          <a:xfrm>
            <a:off x="9540796" y="6836226"/>
            <a:ext cx="7924800" cy="2356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20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In </a:t>
            </a:r>
            <a:r>
              <a:rPr lang="id-ID" sz="20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contrast</a:t>
            </a:r>
            <a:r>
              <a:rPr lang="id-ID" sz="20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, </a:t>
            </a:r>
            <a:r>
              <a:rPr lang="id-ID" sz="20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the</a:t>
            </a:r>
            <a:r>
              <a:rPr lang="id-ID" sz="20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en-US" sz="20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decoded</a:t>
            </a:r>
            <a:r>
              <a:rPr lang="id-ID" sz="20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0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spectrograms</a:t>
            </a:r>
            <a:r>
              <a:rPr lang="id-ID" sz="20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0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present</a:t>
            </a:r>
            <a:r>
              <a:rPr lang="id-ID" sz="20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a </a:t>
            </a:r>
            <a:r>
              <a:rPr lang="id-ID" sz="20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smoother</a:t>
            </a:r>
            <a:r>
              <a:rPr lang="id-ID" sz="20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0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and</a:t>
            </a:r>
            <a:r>
              <a:rPr lang="id-ID" sz="20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0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more</a:t>
            </a:r>
            <a:r>
              <a:rPr lang="id-ID" sz="20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0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homogenized</a:t>
            </a:r>
            <a:r>
              <a:rPr lang="id-ID" sz="20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0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view</a:t>
            </a:r>
            <a:r>
              <a:rPr lang="id-ID" sz="20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0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of</a:t>
            </a:r>
            <a:r>
              <a:rPr lang="id-ID" sz="20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0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this</a:t>
            </a:r>
            <a:r>
              <a:rPr lang="id-ID" sz="20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0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energy</a:t>
            </a:r>
            <a:r>
              <a:rPr lang="id-ID" sz="20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0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distribution</a:t>
            </a:r>
            <a:r>
              <a:rPr lang="id-ID" sz="20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, </a:t>
            </a:r>
            <a:r>
              <a:rPr lang="id-ID" sz="20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indicating</a:t>
            </a:r>
            <a:r>
              <a:rPr lang="id-ID" sz="20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0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that</a:t>
            </a:r>
            <a:r>
              <a:rPr lang="id-ID" sz="20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0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the</a:t>
            </a:r>
            <a:r>
              <a:rPr lang="id-ID" sz="20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0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encoding</a:t>
            </a:r>
            <a:r>
              <a:rPr lang="id-ID" sz="20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0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process</a:t>
            </a:r>
            <a:r>
              <a:rPr lang="id-ID" sz="20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0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successfully</a:t>
            </a:r>
            <a:r>
              <a:rPr lang="id-ID" sz="20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0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abstracts</a:t>
            </a:r>
            <a:r>
              <a:rPr lang="id-ID" sz="20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0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the</a:t>
            </a:r>
            <a:r>
              <a:rPr lang="id-ID" sz="20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0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raw</a:t>
            </a:r>
            <a:r>
              <a:rPr lang="id-ID" sz="20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data </a:t>
            </a:r>
            <a:r>
              <a:rPr lang="id-ID" sz="20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while</a:t>
            </a:r>
            <a:r>
              <a:rPr lang="id-ID" sz="20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0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retaining</a:t>
            </a:r>
            <a:r>
              <a:rPr lang="id-ID" sz="20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0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its</a:t>
            </a:r>
            <a:r>
              <a:rPr lang="id-ID" sz="20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0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essential</a:t>
            </a:r>
            <a:r>
              <a:rPr lang="id-ID" sz="20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0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features</a:t>
            </a:r>
            <a:endParaRPr lang="en-ID" sz="20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3E4A785-1A4E-2304-312A-6C869E253F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17" b="46841"/>
          <a:stretch/>
        </p:blipFill>
        <p:spPr>
          <a:xfrm>
            <a:off x="6959850" y="3289241"/>
            <a:ext cx="5262815" cy="15642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96C2C82-D5AD-9310-3783-0FD5F0B6FA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07" b="48964"/>
          <a:stretch/>
        </p:blipFill>
        <p:spPr>
          <a:xfrm>
            <a:off x="12215045" y="3257319"/>
            <a:ext cx="5467845" cy="15642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4B8A9A-5666-02D0-A859-E73CE94B31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855"/>
          <a:stretch/>
        </p:blipFill>
        <p:spPr>
          <a:xfrm>
            <a:off x="1268047" y="3361227"/>
            <a:ext cx="5699423" cy="15002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F41783-575C-AB56-969C-3E27FFB6BD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17" t="53962"/>
          <a:stretch/>
        </p:blipFill>
        <p:spPr>
          <a:xfrm>
            <a:off x="6967470" y="5053581"/>
            <a:ext cx="5262815" cy="13546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3F2506-F1FA-6841-2D3A-F67347A284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07" t="55767"/>
          <a:stretch/>
        </p:blipFill>
        <p:spPr>
          <a:xfrm>
            <a:off x="12286755" y="5044364"/>
            <a:ext cx="5467845" cy="13557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865F20-55D3-03C2-8AA7-A4AF5E8DFFCE}"/>
              </a:ext>
            </a:extLst>
          </p:cNvPr>
          <p:cNvSpPr txBox="1"/>
          <p:nvPr/>
        </p:nvSpPr>
        <p:spPr>
          <a:xfrm>
            <a:off x="941359" y="4972095"/>
            <a:ext cx="307777" cy="1500287"/>
          </a:xfrm>
          <a:prstGeom prst="rect">
            <a:avLst/>
          </a:prstGeom>
        </p:spPr>
        <p:txBody>
          <a:bodyPr vert="vert270" wrap="square" lIns="0" tIns="0" rIns="0" bIns="0" rtlCol="0" anchor="t">
            <a:spAutoFit/>
          </a:bodyPr>
          <a:lstStyle/>
          <a:p>
            <a:pPr algn="ctr"/>
            <a:r>
              <a:rPr lang="en-US" sz="2000" b="1" dirty="0">
                <a:solidFill>
                  <a:srgbClr val="333333"/>
                </a:solidFill>
                <a:latin typeface="Poppins Medium"/>
              </a:rPr>
              <a:t>DECODED</a:t>
            </a:r>
            <a:endParaRPr lang="en-US" b="1" dirty="0">
              <a:solidFill>
                <a:srgbClr val="333333"/>
              </a:solidFill>
              <a:latin typeface="Poppins Medium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6B708F-DCB4-4EC4-DD36-810C6B8DD1C9}"/>
              </a:ext>
            </a:extLst>
          </p:cNvPr>
          <p:cNvSpPr txBox="1"/>
          <p:nvPr/>
        </p:nvSpPr>
        <p:spPr>
          <a:xfrm>
            <a:off x="920128" y="3361227"/>
            <a:ext cx="307777" cy="1500287"/>
          </a:xfrm>
          <a:prstGeom prst="rect">
            <a:avLst/>
          </a:prstGeom>
        </p:spPr>
        <p:txBody>
          <a:bodyPr vert="vert270" wrap="square" lIns="0" tIns="0" rIns="0" bIns="0" rtlCol="0" anchor="t">
            <a:spAutoFit/>
          </a:bodyPr>
          <a:lstStyle/>
          <a:p>
            <a:pPr algn="ctr"/>
            <a:r>
              <a:rPr lang="en-US" sz="2000" b="1" dirty="0">
                <a:solidFill>
                  <a:srgbClr val="333333"/>
                </a:solidFill>
                <a:latin typeface="Poppins Medium"/>
              </a:rPr>
              <a:t>RAW STFT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1EDEBF-3CD0-FC4A-6721-2453F71DF308}"/>
              </a:ext>
            </a:extLst>
          </p:cNvPr>
          <p:cNvSpPr/>
          <p:nvPr/>
        </p:nvSpPr>
        <p:spPr>
          <a:xfrm>
            <a:off x="6879994" y="3045266"/>
            <a:ext cx="63262" cy="3586050"/>
          </a:xfrm>
          <a:prstGeom prst="rect">
            <a:avLst/>
          </a:prstGeom>
          <a:solidFill>
            <a:srgbClr val="DB53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38119A-8BA8-723F-35C4-49B1B275119C}"/>
              </a:ext>
            </a:extLst>
          </p:cNvPr>
          <p:cNvSpPr/>
          <p:nvPr/>
        </p:nvSpPr>
        <p:spPr>
          <a:xfrm>
            <a:off x="12205254" y="3012229"/>
            <a:ext cx="63262" cy="3586050"/>
          </a:xfrm>
          <a:prstGeom prst="rect">
            <a:avLst/>
          </a:prstGeom>
          <a:solidFill>
            <a:srgbClr val="DB53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1ADB696-BFEB-7B66-A026-4DCE96F4AF6F}"/>
              </a:ext>
            </a:extLst>
          </p:cNvPr>
          <p:cNvSpPr/>
          <p:nvPr/>
        </p:nvSpPr>
        <p:spPr>
          <a:xfrm>
            <a:off x="15252718" y="800100"/>
            <a:ext cx="2611398" cy="703111"/>
          </a:xfrm>
          <a:prstGeom prst="roundRect">
            <a:avLst/>
          </a:prstGeom>
          <a:solidFill>
            <a:srgbClr val="E34B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oppins Medium" panose="00000600000000000000" pitchFamily="2" charset="0"/>
                <a:cs typeface="Poppins Medium" panose="00000600000000000000" pitchFamily="2" charset="0"/>
              </a:rPr>
              <a:t>Training &amp; Testing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402241-ADEE-3909-3B63-5FB02CCC2D68}"/>
              </a:ext>
            </a:extLst>
          </p:cNvPr>
          <p:cNvSpPr txBox="1"/>
          <p:nvPr/>
        </p:nvSpPr>
        <p:spPr>
          <a:xfrm>
            <a:off x="12880906" y="2801120"/>
            <a:ext cx="4817224" cy="562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2800" dirty="0">
                <a:solidFill>
                  <a:srgbClr val="333333"/>
                </a:solidFill>
                <a:latin typeface="Poppins Medium"/>
              </a:rPr>
              <a:t>Explosive Activity</a:t>
            </a:r>
          </a:p>
        </p:txBody>
      </p:sp>
    </p:spTree>
    <p:extLst>
      <p:ext uri="{BB962C8B-B14F-4D97-AF65-F5344CB8AC3E}">
        <p14:creationId xmlns:p14="http://schemas.microsoft.com/office/powerpoint/2010/main" val="908839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015823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10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93076" y="1028700"/>
            <a:ext cx="1059275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Research Results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3885" y="102870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IV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9D6B3B-6D3D-9160-A092-57C9FE051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376" y="3467100"/>
            <a:ext cx="8017624" cy="4047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6D8150-6CC2-8520-B259-178605A02093}"/>
              </a:ext>
            </a:extLst>
          </p:cNvPr>
          <p:cNvSpPr txBox="1"/>
          <p:nvPr/>
        </p:nvSpPr>
        <p:spPr>
          <a:xfrm>
            <a:off x="1431176" y="1857505"/>
            <a:ext cx="6817474" cy="590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600" dirty="0">
                <a:solidFill>
                  <a:srgbClr val="333333"/>
                </a:solidFill>
                <a:latin typeface="Poppins Medium"/>
              </a:rPr>
              <a:t>Continuous Tremor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39E822-9A16-F7BC-A677-5D2738A29567}"/>
              </a:ext>
            </a:extLst>
          </p:cNvPr>
          <p:cNvSpPr txBox="1"/>
          <p:nvPr/>
        </p:nvSpPr>
        <p:spPr>
          <a:xfrm>
            <a:off x="10039352" y="2053910"/>
            <a:ext cx="7179424" cy="668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P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articular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emphasis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on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the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lower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frequency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bands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across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the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spectrograms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.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Continuous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tremors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are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often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dominated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by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such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low-frequency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content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,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indicating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large-scale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movement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as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opposed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to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localized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,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high-frequency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events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. </a:t>
            </a:r>
            <a:endParaRPr lang="en-US" sz="2400" dirty="0">
              <a:effectLst/>
              <a:latin typeface="Poppins Light" panose="00000400000000000000" pitchFamily="2" charset="0"/>
              <a:ea typeface="Batang" panose="02030600000101010101" pitchFamily="18" charset="-127"/>
              <a:cs typeface="Poppins Light" panose="000004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a </a:t>
            </a:r>
            <a:r>
              <a:rPr lang="en-US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visible presence of noise</a:t>
            </a:r>
            <a:r>
              <a:rPr lang="en-US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across all frequencies, which is typical for volcanic tremors.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The </a:t>
            </a:r>
            <a:r>
              <a:rPr lang="en-US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noise level appears to be relatively uniform</a:t>
            </a:r>
            <a:r>
              <a:rPr lang="en-US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and not overpowering the tremor signal</a:t>
            </a:r>
            <a:endParaRPr lang="en-ID" sz="24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375976-42A7-6627-7DDE-BAC43FD4CA98}"/>
              </a:ext>
            </a:extLst>
          </p:cNvPr>
          <p:cNvSpPr txBox="1"/>
          <p:nvPr/>
        </p:nvSpPr>
        <p:spPr>
          <a:xfrm>
            <a:off x="9095219" y="5614568"/>
            <a:ext cx="307777" cy="1887477"/>
          </a:xfrm>
          <a:prstGeom prst="rect">
            <a:avLst/>
          </a:prstGeom>
        </p:spPr>
        <p:txBody>
          <a:bodyPr vert="vert" wrap="square" lIns="0" tIns="0" rIns="0" bIns="0" rtlCol="0" anchor="t">
            <a:spAutoFit/>
          </a:bodyPr>
          <a:lstStyle/>
          <a:p>
            <a:pPr algn="ctr"/>
            <a:r>
              <a:rPr lang="en-US" sz="2000" b="1" u="sng" dirty="0">
                <a:solidFill>
                  <a:srgbClr val="333333"/>
                </a:solidFill>
                <a:latin typeface="Poppins Medium"/>
              </a:rPr>
              <a:t>DECODED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7E7CA5-BE0D-472A-CBD6-77A33BFD70D7}"/>
              </a:ext>
            </a:extLst>
          </p:cNvPr>
          <p:cNvSpPr txBox="1"/>
          <p:nvPr/>
        </p:nvSpPr>
        <p:spPr>
          <a:xfrm>
            <a:off x="9095219" y="3924300"/>
            <a:ext cx="307777" cy="1500287"/>
          </a:xfrm>
          <a:prstGeom prst="rect">
            <a:avLst/>
          </a:prstGeom>
        </p:spPr>
        <p:txBody>
          <a:bodyPr vert="vert" wrap="square" lIns="0" tIns="0" rIns="0" bIns="0" rtlCol="0" anchor="t">
            <a:spAutoFit/>
          </a:bodyPr>
          <a:lstStyle/>
          <a:p>
            <a:pPr algn="ctr"/>
            <a:r>
              <a:rPr lang="en-US" sz="2000" b="1" u="sng" dirty="0">
                <a:solidFill>
                  <a:srgbClr val="333333"/>
                </a:solidFill>
                <a:latin typeface="Poppins Medium"/>
              </a:rPr>
              <a:t>RAW STFT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62C28BB-63D6-7DF9-3C2F-EDD052DD584F}"/>
              </a:ext>
            </a:extLst>
          </p:cNvPr>
          <p:cNvSpPr/>
          <p:nvPr/>
        </p:nvSpPr>
        <p:spPr>
          <a:xfrm>
            <a:off x="15252718" y="800100"/>
            <a:ext cx="2611398" cy="703111"/>
          </a:xfrm>
          <a:prstGeom prst="roundRect">
            <a:avLst/>
          </a:prstGeom>
          <a:solidFill>
            <a:srgbClr val="E34B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oppins Medium" panose="00000600000000000000" pitchFamily="2" charset="0"/>
                <a:cs typeface="Poppins Medium" panose="00000600000000000000" pitchFamily="2" charset="0"/>
              </a:rPr>
              <a:t>Training &amp; Testing</a:t>
            </a:r>
          </a:p>
        </p:txBody>
      </p:sp>
    </p:spTree>
    <p:extLst>
      <p:ext uri="{BB962C8B-B14F-4D97-AF65-F5344CB8AC3E}">
        <p14:creationId xmlns:p14="http://schemas.microsoft.com/office/powerpoint/2010/main" val="3993391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015823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10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93076" y="1028700"/>
            <a:ext cx="1059275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Research Results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3885" y="102870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IV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6D8150-6CC2-8520-B259-178605A02093}"/>
              </a:ext>
            </a:extLst>
          </p:cNvPr>
          <p:cNvSpPr txBox="1"/>
          <p:nvPr/>
        </p:nvSpPr>
        <p:spPr>
          <a:xfrm>
            <a:off x="1431176" y="1857505"/>
            <a:ext cx="6817474" cy="590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600" dirty="0">
                <a:solidFill>
                  <a:srgbClr val="333333"/>
                </a:solidFill>
                <a:latin typeface="Poppins Medium"/>
              </a:rPr>
              <a:t>Continuous Tremor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39E822-9A16-F7BC-A677-5D2738A29567}"/>
              </a:ext>
            </a:extLst>
          </p:cNvPr>
          <p:cNvSpPr txBox="1"/>
          <p:nvPr/>
        </p:nvSpPr>
        <p:spPr>
          <a:xfrm>
            <a:off x="9677400" y="2448436"/>
            <a:ext cx="7467600" cy="613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E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nergy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distribution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over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time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is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relatively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steady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,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indicating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a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persistent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process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.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However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,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if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there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are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subtle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differences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in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the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temporal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patterns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,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such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as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more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frequent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energy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bursts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,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it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could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reflect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changes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in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the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volcanic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activity's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intensity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or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frequency</a:t>
            </a:r>
            <a:endParaRPr lang="en-US" sz="2400" dirty="0">
              <a:effectLst/>
              <a:latin typeface="Poppins Medium" panose="00000600000000000000" pitchFamily="2" charset="0"/>
              <a:ea typeface="Batang" panose="02030600000101010101" pitchFamily="18" charset="-127"/>
              <a:cs typeface="Poppins Medium" panose="000006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P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ossibly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indicating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variations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in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the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magma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conduit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or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different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levels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of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volcanic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gas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emissions</a:t>
            </a:r>
            <a:endParaRPr lang="en-US" sz="2400" dirty="0">
              <a:latin typeface="Poppins Light" panose="00000400000000000000" pitchFamily="2" charset="0"/>
              <a:ea typeface="Batang" panose="02030600000101010101" pitchFamily="18" charset="-127"/>
              <a:cs typeface="Poppins Light" panose="000004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There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seems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to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be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a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higher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amplitude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variation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within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this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cluster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compared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to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en-US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CT1</a:t>
            </a:r>
            <a:endParaRPr lang="en-ID" sz="24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185B84-B5AF-2C56-63B6-18AC60414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076" y="3293516"/>
            <a:ext cx="7669177" cy="4038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4FF8CD-154A-9445-DC40-2A521BCCF36C}"/>
              </a:ext>
            </a:extLst>
          </p:cNvPr>
          <p:cNvSpPr txBox="1"/>
          <p:nvPr/>
        </p:nvSpPr>
        <p:spPr>
          <a:xfrm>
            <a:off x="9071860" y="5462168"/>
            <a:ext cx="307777" cy="1887477"/>
          </a:xfrm>
          <a:prstGeom prst="rect">
            <a:avLst/>
          </a:prstGeom>
        </p:spPr>
        <p:txBody>
          <a:bodyPr vert="vert" wrap="square" lIns="0" tIns="0" rIns="0" bIns="0" rtlCol="0" anchor="t">
            <a:spAutoFit/>
          </a:bodyPr>
          <a:lstStyle/>
          <a:p>
            <a:pPr algn="ctr"/>
            <a:r>
              <a:rPr lang="en-US" sz="2000" b="1" u="sng" dirty="0">
                <a:solidFill>
                  <a:srgbClr val="333333"/>
                </a:solidFill>
                <a:latin typeface="Poppins Medium"/>
              </a:rPr>
              <a:t>DECODED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B793DB-507D-2EE7-200A-59AF8AA64859}"/>
              </a:ext>
            </a:extLst>
          </p:cNvPr>
          <p:cNvSpPr txBox="1"/>
          <p:nvPr/>
        </p:nvSpPr>
        <p:spPr>
          <a:xfrm>
            <a:off x="9071860" y="3771900"/>
            <a:ext cx="307777" cy="1500287"/>
          </a:xfrm>
          <a:prstGeom prst="rect">
            <a:avLst/>
          </a:prstGeom>
        </p:spPr>
        <p:txBody>
          <a:bodyPr vert="vert" wrap="square" lIns="0" tIns="0" rIns="0" bIns="0" rtlCol="0" anchor="t">
            <a:spAutoFit/>
          </a:bodyPr>
          <a:lstStyle/>
          <a:p>
            <a:pPr algn="ctr"/>
            <a:r>
              <a:rPr lang="en-US" sz="2000" b="1" u="sng" dirty="0">
                <a:solidFill>
                  <a:srgbClr val="333333"/>
                </a:solidFill>
                <a:latin typeface="Poppins Medium"/>
              </a:rPr>
              <a:t>RAW STFT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B6D2E45-5630-A33C-2AD2-C6943EFE0BDE}"/>
              </a:ext>
            </a:extLst>
          </p:cNvPr>
          <p:cNvSpPr/>
          <p:nvPr/>
        </p:nvSpPr>
        <p:spPr>
          <a:xfrm>
            <a:off x="15252718" y="800100"/>
            <a:ext cx="2611398" cy="703111"/>
          </a:xfrm>
          <a:prstGeom prst="roundRect">
            <a:avLst/>
          </a:prstGeom>
          <a:solidFill>
            <a:srgbClr val="E34B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oppins Medium" panose="00000600000000000000" pitchFamily="2" charset="0"/>
                <a:cs typeface="Poppins Medium" panose="00000600000000000000" pitchFamily="2" charset="0"/>
              </a:rPr>
              <a:t>Training &amp; Testing</a:t>
            </a:r>
          </a:p>
        </p:txBody>
      </p:sp>
    </p:spTree>
    <p:extLst>
      <p:ext uri="{BB962C8B-B14F-4D97-AF65-F5344CB8AC3E}">
        <p14:creationId xmlns:p14="http://schemas.microsoft.com/office/powerpoint/2010/main" val="2009518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015823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10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93076" y="1028700"/>
            <a:ext cx="1059275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Research Results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3885" y="102870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IV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6D8150-6CC2-8520-B259-178605A02093}"/>
              </a:ext>
            </a:extLst>
          </p:cNvPr>
          <p:cNvSpPr txBox="1"/>
          <p:nvPr/>
        </p:nvSpPr>
        <p:spPr>
          <a:xfrm>
            <a:off x="1431176" y="1857505"/>
            <a:ext cx="6817474" cy="590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600" dirty="0">
                <a:solidFill>
                  <a:srgbClr val="333333"/>
                </a:solidFill>
                <a:latin typeface="Poppins Medium"/>
              </a:rPr>
              <a:t>Explosive Activity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39E822-9A16-F7BC-A677-5D2738A29567}"/>
              </a:ext>
            </a:extLst>
          </p:cNvPr>
          <p:cNvSpPr txBox="1"/>
          <p:nvPr/>
        </p:nvSpPr>
        <p:spPr>
          <a:xfrm>
            <a:off x="9982200" y="3041225"/>
            <a:ext cx="7228410" cy="613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S</a:t>
            </a:r>
            <a:r>
              <a:rPr lang="en-US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hows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concentrated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areas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of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higher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energy</a:t>
            </a:r>
            <a:r>
              <a:rPr lang="id-ID" sz="2400" b="1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at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lower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frequencies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,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which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may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suggest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a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release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of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energy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typical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of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explosive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volcanic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events</a:t>
            </a:r>
            <a:endParaRPr lang="en-US" sz="2400" dirty="0">
              <a:effectLst/>
              <a:latin typeface="Poppins Light" panose="00000400000000000000" pitchFamily="2" charset="0"/>
              <a:ea typeface="Batang" panose="02030600000101010101" pitchFamily="18" charset="-127"/>
              <a:cs typeface="Poppins Light" panose="000004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The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presence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of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bright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spots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(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areas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of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higher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intensity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) in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the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spectrograms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indicates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moments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of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higher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energy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release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, </a:t>
            </a:r>
            <a:endParaRPr lang="en-US" sz="2400" dirty="0">
              <a:effectLst/>
              <a:latin typeface="Poppins Medium" panose="00000600000000000000" pitchFamily="2" charset="0"/>
              <a:ea typeface="Batang" panose="02030600000101010101" pitchFamily="18" charset="-127"/>
              <a:cs typeface="Poppins Medium" panose="000006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Spasmodic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bursts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of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energy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could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be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indicative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of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magma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fragmentation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or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gas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release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during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an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explosion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.</a:t>
            </a:r>
            <a:endParaRPr lang="en-ID" sz="2400" dirty="0">
              <a:effectLst/>
              <a:latin typeface="Poppins Light" panose="00000400000000000000" pitchFamily="2" charset="0"/>
              <a:ea typeface="Batang" panose="02030600000101010101" pitchFamily="18" charset="-127"/>
              <a:cs typeface="Poppins Light" panose="000004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B9E9D2-A635-F792-A861-159154A20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177" y="3467100"/>
            <a:ext cx="7962897" cy="4190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A5B9D8-1F38-DBC1-B8FD-4E7FBF6A9FA3}"/>
              </a:ext>
            </a:extLst>
          </p:cNvPr>
          <p:cNvSpPr txBox="1"/>
          <p:nvPr/>
        </p:nvSpPr>
        <p:spPr>
          <a:xfrm>
            <a:off x="9235074" y="5676900"/>
            <a:ext cx="307777" cy="1887477"/>
          </a:xfrm>
          <a:prstGeom prst="rect">
            <a:avLst/>
          </a:prstGeom>
        </p:spPr>
        <p:txBody>
          <a:bodyPr vert="vert" wrap="square" lIns="0" tIns="0" rIns="0" bIns="0" rtlCol="0" anchor="t">
            <a:spAutoFit/>
          </a:bodyPr>
          <a:lstStyle/>
          <a:p>
            <a:pPr algn="ctr"/>
            <a:r>
              <a:rPr lang="en-US" sz="2000" b="1" u="sng" dirty="0">
                <a:solidFill>
                  <a:srgbClr val="333333"/>
                </a:solidFill>
                <a:latin typeface="Poppins Medium"/>
              </a:rPr>
              <a:t>DECODED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282FAE-ADDD-8F7A-DFB5-757255726228}"/>
              </a:ext>
            </a:extLst>
          </p:cNvPr>
          <p:cNvSpPr txBox="1"/>
          <p:nvPr/>
        </p:nvSpPr>
        <p:spPr>
          <a:xfrm>
            <a:off x="9235074" y="3986632"/>
            <a:ext cx="307777" cy="1500287"/>
          </a:xfrm>
          <a:prstGeom prst="rect">
            <a:avLst/>
          </a:prstGeom>
        </p:spPr>
        <p:txBody>
          <a:bodyPr vert="vert" wrap="square" lIns="0" tIns="0" rIns="0" bIns="0" rtlCol="0" anchor="t">
            <a:spAutoFit/>
          </a:bodyPr>
          <a:lstStyle/>
          <a:p>
            <a:pPr algn="ctr"/>
            <a:r>
              <a:rPr lang="en-US" sz="2000" b="1" u="sng" dirty="0">
                <a:solidFill>
                  <a:srgbClr val="333333"/>
                </a:solidFill>
                <a:latin typeface="Poppins Medium"/>
              </a:rPr>
              <a:t>RAW STFT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4A89E24-3DB1-AB0A-2CBD-6A6A836EB8C4}"/>
              </a:ext>
            </a:extLst>
          </p:cNvPr>
          <p:cNvSpPr/>
          <p:nvPr/>
        </p:nvSpPr>
        <p:spPr>
          <a:xfrm>
            <a:off x="15252718" y="800100"/>
            <a:ext cx="2611398" cy="703111"/>
          </a:xfrm>
          <a:prstGeom prst="roundRect">
            <a:avLst/>
          </a:prstGeom>
          <a:solidFill>
            <a:srgbClr val="E34B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oppins Medium" panose="00000600000000000000" pitchFamily="2" charset="0"/>
                <a:cs typeface="Poppins Medium" panose="00000600000000000000" pitchFamily="2" charset="0"/>
              </a:rPr>
              <a:t>Training &amp; Testing</a:t>
            </a:r>
          </a:p>
        </p:txBody>
      </p:sp>
    </p:spTree>
    <p:extLst>
      <p:ext uri="{BB962C8B-B14F-4D97-AF65-F5344CB8AC3E}">
        <p14:creationId xmlns:p14="http://schemas.microsoft.com/office/powerpoint/2010/main" val="4119812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015823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10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93076" y="1028700"/>
            <a:ext cx="11661693" cy="365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 dirty="0">
                <a:solidFill>
                  <a:srgbClr val="333333"/>
                </a:solidFill>
                <a:latin typeface="Poppins Medium"/>
              </a:rPr>
              <a:t>Research Results: Revealing Evolution of 2018 Anak Krakatau Unrest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3885" y="102870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IV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6D8150-6CC2-8520-B259-178605A02093}"/>
              </a:ext>
            </a:extLst>
          </p:cNvPr>
          <p:cNvSpPr txBox="1"/>
          <p:nvPr/>
        </p:nvSpPr>
        <p:spPr>
          <a:xfrm>
            <a:off x="962138" y="1592112"/>
            <a:ext cx="16840200" cy="590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200" dirty="0">
                <a:solidFill>
                  <a:srgbClr val="333333"/>
                </a:solidFill>
                <a:latin typeface="Poppins Medium"/>
              </a:rPr>
              <a:t>Phase 0: </a:t>
            </a:r>
            <a:r>
              <a:rPr lang="en-US" sz="32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Initial activity, characterized by Strombolian explosions</a:t>
            </a:r>
            <a:endParaRPr lang="en-US" sz="3200" dirty="0">
              <a:solidFill>
                <a:srgbClr val="333333"/>
              </a:solidFill>
              <a:latin typeface="Poppins Medium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38E366-AAEA-2B2E-8C47-788CDD6DE7E1}"/>
              </a:ext>
            </a:extLst>
          </p:cNvPr>
          <p:cNvSpPr txBox="1"/>
          <p:nvPr/>
        </p:nvSpPr>
        <p:spPr>
          <a:xfrm>
            <a:off x="1235617" y="5187894"/>
            <a:ext cx="8199646" cy="447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The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sporadic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orange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dots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denoting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Explosive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Activity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(EA)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correspond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with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significant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eruptive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events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,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characterized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by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more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vigorous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releases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of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energy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, as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confirmed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by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the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alignment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with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VONA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notifications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, </a:t>
            </a:r>
            <a:endParaRPr lang="en-US" sz="2400" dirty="0">
              <a:effectLst/>
              <a:latin typeface="Poppins Light" panose="00000400000000000000" pitchFamily="2" charset="0"/>
              <a:ea typeface="Batang" panose="02030600000101010101" pitchFamily="18" charset="-127"/>
              <a:cs typeface="Poppins Light" panose="000004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This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clustering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of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EA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dots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around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VONA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notifications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implies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that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these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were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notable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explosive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episodes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. </a:t>
            </a:r>
            <a:endParaRPr lang="en-ID" sz="2400" dirty="0">
              <a:effectLst/>
              <a:latin typeface="Poppins Light" panose="00000400000000000000" pitchFamily="2" charset="0"/>
              <a:ea typeface="Batang" panose="02030600000101010101" pitchFamily="18" charset="-127"/>
              <a:cs typeface="Poppins Light" panose="00000400000000000000" pitchFamily="2" charset="0"/>
            </a:endParaRPr>
          </a:p>
        </p:txBody>
      </p:sp>
      <p:pic>
        <p:nvPicPr>
          <p:cNvPr id="6" name="Picture 5" descr="A graph of a cluster chromatography&#10;&#10;Description automatically generated">
            <a:extLst>
              <a:ext uri="{FF2B5EF4-FFF2-40B4-BE49-F238E27FC236}">
                <a16:creationId xmlns:a16="http://schemas.microsoft.com/office/drawing/2014/main" id="{331C47FD-AB7B-4DF1-E608-DC9B56A91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369" y="2524616"/>
            <a:ext cx="8459403" cy="23752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2182C8-943E-FA5B-0960-CF1DF5F49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7413" y="2671471"/>
            <a:ext cx="6239425" cy="30799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F03090-5997-01B8-7D6F-45707E2837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9413" y="7078208"/>
            <a:ext cx="4430713" cy="2943510"/>
          </a:xfrm>
          <a:prstGeom prst="rect">
            <a:avLst/>
          </a:prstGeom>
        </p:spPr>
      </p:pic>
      <p:pic>
        <p:nvPicPr>
          <p:cNvPr id="15" name="Picture 14" descr="Volcano - Free nature icons">
            <a:extLst>
              <a:ext uri="{FF2B5EF4-FFF2-40B4-BE49-F238E27FC236}">
                <a16:creationId xmlns:a16="http://schemas.microsoft.com/office/drawing/2014/main" id="{C0CE5EED-C7D7-19F6-37B5-168708E3F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3109" y="2933533"/>
            <a:ext cx="642151" cy="64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Volcano - Free nature icons">
            <a:extLst>
              <a:ext uri="{FF2B5EF4-FFF2-40B4-BE49-F238E27FC236}">
                <a16:creationId xmlns:a16="http://schemas.microsoft.com/office/drawing/2014/main" id="{C6EF0177-5C42-4AAE-1401-BA09D9218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381" y="2933533"/>
            <a:ext cx="642151" cy="64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Volcano - Free nature icons">
            <a:extLst>
              <a:ext uri="{FF2B5EF4-FFF2-40B4-BE49-F238E27FC236}">
                <a16:creationId xmlns:a16="http://schemas.microsoft.com/office/drawing/2014/main" id="{202E2B54-07A8-E237-E833-CEF76086F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4769" y="7429500"/>
            <a:ext cx="571929" cy="57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00E852F-515F-E60B-614D-ED7C7C36B2BF}"/>
              </a:ext>
            </a:extLst>
          </p:cNvPr>
          <p:cNvSpPr/>
          <p:nvPr/>
        </p:nvSpPr>
        <p:spPr>
          <a:xfrm>
            <a:off x="10372452" y="5840302"/>
            <a:ext cx="2133600" cy="914400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200" dirty="0" err="1">
                <a:solidFill>
                  <a:schemeClr val="tx1"/>
                </a:solidFill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at</a:t>
            </a:r>
            <a:r>
              <a:rPr lang="id-ID" sz="1200" dirty="0">
                <a:solidFill>
                  <a:schemeClr val="tx1"/>
                </a:solidFill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1200" dirty="0" err="1">
                <a:solidFill>
                  <a:schemeClr val="tx1"/>
                </a:solidFill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least</a:t>
            </a:r>
            <a:r>
              <a:rPr lang="id-ID" sz="1200" dirty="0">
                <a:solidFill>
                  <a:schemeClr val="tx1"/>
                </a:solidFill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1200" dirty="0" err="1">
                <a:solidFill>
                  <a:schemeClr val="tx1"/>
                </a:solidFill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nine</a:t>
            </a:r>
            <a:r>
              <a:rPr lang="id-ID" sz="1200" dirty="0">
                <a:solidFill>
                  <a:schemeClr val="tx1"/>
                </a:solidFill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1200" dirty="0" err="1">
                <a:solidFill>
                  <a:schemeClr val="tx1"/>
                </a:solidFill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explosions</a:t>
            </a:r>
            <a:r>
              <a:rPr lang="id-ID" sz="1200" dirty="0">
                <a:solidFill>
                  <a:schemeClr val="tx1"/>
                </a:solidFill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was reported </a:t>
            </a:r>
            <a:r>
              <a:rPr lang="id-ID" sz="1200" dirty="0" err="1">
                <a:solidFill>
                  <a:schemeClr val="tx1"/>
                </a:solidFill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took</a:t>
            </a:r>
            <a:r>
              <a:rPr lang="id-ID" sz="1200" dirty="0">
                <a:solidFill>
                  <a:schemeClr val="tx1"/>
                </a:solidFill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1200" dirty="0" err="1">
                <a:solidFill>
                  <a:schemeClr val="tx1"/>
                </a:solidFill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place</a:t>
            </a:r>
            <a:r>
              <a:rPr lang="en-US" sz="1200" dirty="0">
                <a:solidFill>
                  <a:schemeClr val="tx1"/>
                </a:solidFill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1200" dirty="0">
                <a:solidFill>
                  <a:schemeClr val="tx1"/>
                </a:solidFill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2</a:t>
            </a:r>
            <a:r>
              <a:rPr lang="en-US" sz="1200" dirty="0">
                <a:solidFill>
                  <a:schemeClr val="tx1"/>
                </a:solidFill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-5 </a:t>
            </a:r>
            <a:r>
              <a:rPr lang="id-ID" sz="1200" dirty="0">
                <a:solidFill>
                  <a:schemeClr val="tx1"/>
                </a:solidFill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August 2018</a:t>
            </a:r>
            <a:endParaRPr lang="en-US" sz="1200" dirty="0">
              <a:solidFill>
                <a:schemeClr val="tx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FF2AE2-AE11-237A-C6D4-54F4F3CD6E8A}"/>
              </a:ext>
            </a:extLst>
          </p:cNvPr>
          <p:cNvSpPr/>
          <p:nvPr/>
        </p:nvSpPr>
        <p:spPr>
          <a:xfrm>
            <a:off x="12651936" y="5840302"/>
            <a:ext cx="2133600" cy="914400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0" i="0" dirty="0">
                <a:solidFill>
                  <a:srgbClr val="000000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 Dense gray ash plumes rose 200-600 m above the summit (5-7 August )</a:t>
            </a:r>
            <a:endParaRPr lang="en-US" sz="1200" dirty="0">
              <a:solidFill>
                <a:schemeClr val="tx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95B4EE-3CA3-5E76-0BE1-1F1C134D9D9F}"/>
              </a:ext>
            </a:extLst>
          </p:cNvPr>
          <p:cNvSpPr/>
          <p:nvPr/>
        </p:nvSpPr>
        <p:spPr>
          <a:xfrm>
            <a:off x="14992381" y="5829300"/>
            <a:ext cx="2133600" cy="914400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T</a:t>
            </a:r>
            <a:r>
              <a:rPr lang="en-US" sz="1200" dirty="0">
                <a:solidFill>
                  <a:schemeClr val="tx1"/>
                </a:solidFill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wo sustained bursts of activity over 2 days (October 8-9, 2018)</a:t>
            </a:r>
            <a:endParaRPr lang="en-US" sz="1200" dirty="0">
              <a:solidFill>
                <a:schemeClr val="tx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BB4F2062-0355-F362-7C1A-F2C81EC29486}"/>
              </a:ext>
            </a:extLst>
          </p:cNvPr>
          <p:cNvCxnSpPr>
            <a:stCxn id="15" idx="1"/>
            <a:endCxn id="21" idx="1"/>
          </p:cNvCxnSpPr>
          <p:nvPr/>
        </p:nvCxnSpPr>
        <p:spPr>
          <a:xfrm rot="10800000" flipV="1">
            <a:off x="10372453" y="3254608"/>
            <a:ext cx="590657" cy="3042893"/>
          </a:xfrm>
          <a:prstGeom prst="bentConnector3">
            <a:avLst>
              <a:gd name="adj1" fmla="val 159344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4720D393-C060-A32B-AF63-0D00024D9D59}"/>
              </a:ext>
            </a:extLst>
          </p:cNvPr>
          <p:cNvCxnSpPr>
            <a:cxnSpLocks/>
            <a:endCxn id="23" idx="0"/>
          </p:cNvCxnSpPr>
          <p:nvPr/>
        </p:nvCxnSpPr>
        <p:spPr>
          <a:xfrm rot="5400000">
            <a:off x="13269491" y="3857076"/>
            <a:ext cx="2432471" cy="1533980"/>
          </a:xfrm>
          <a:prstGeom prst="bentConnector3">
            <a:avLst>
              <a:gd name="adj1" fmla="val 30015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96CD4F8C-7AB9-BEC3-A095-689E8A9F924C}"/>
              </a:ext>
            </a:extLst>
          </p:cNvPr>
          <p:cNvCxnSpPr>
            <a:stCxn id="17" idx="3"/>
            <a:endCxn id="24" idx="2"/>
          </p:cNvCxnSpPr>
          <p:nvPr/>
        </p:nvCxnSpPr>
        <p:spPr>
          <a:xfrm flipV="1">
            <a:off x="13626698" y="6743700"/>
            <a:ext cx="2432483" cy="971765"/>
          </a:xfrm>
          <a:prstGeom prst="bentConnector2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D298FEF-DD68-034D-A656-7010946C3DDA}"/>
              </a:ext>
            </a:extLst>
          </p:cNvPr>
          <p:cNvSpPr txBox="1"/>
          <p:nvPr/>
        </p:nvSpPr>
        <p:spPr>
          <a:xfrm>
            <a:off x="17111156" y="5840302"/>
            <a:ext cx="461665" cy="91440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/>
              <a:t>PVMBG</a:t>
            </a:r>
            <a:endParaRPr lang="en-US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05EBB67-EEC7-343D-E9B7-80C68B4F5800}"/>
              </a:ext>
            </a:extLst>
          </p:cNvPr>
          <p:cNvSpPr/>
          <p:nvPr/>
        </p:nvSpPr>
        <p:spPr>
          <a:xfrm>
            <a:off x="15252718" y="800100"/>
            <a:ext cx="2611398" cy="703111"/>
          </a:xfrm>
          <a:prstGeom prst="roundRect">
            <a:avLst/>
          </a:prstGeom>
          <a:solidFill>
            <a:srgbClr val="E34B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oppins Medium" panose="00000600000000000000" pitchFamily="2" charset="0"/>
                <a:cs typeface="Poppins Medium" panose="00000600000000000000" pitchFamily="2" charset="0"/>
              </a:rPr>
              <a:t>Training &amp; Testing</a:t>
            </a:r>
          </a:p>
        </p:txBody>
      </p:sp>
    </p:spTree>
    <p:extLst>
      <p:ext uri="{BB962C8B-B14F-4D97-AF65-F5344CB8AC3E}">
        <p14:creationId xmlns:p14="http://schemas.microsoft.com/office/powerpoint/2010/main" val="1275217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015823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10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93076" y="1028700"/>
            <a:ext cx="11637124" cy="365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 dirty="0">
                <a:solidFill>
                  <a:srgbClr val="333333"/>
                </a:solidFill>
                <a:latin typeface="Poppins Medium"/>
              </a:rPr>
              <a:t>Research Results: Revealing Evolution of 2018 Anak Krakatau Unrest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3885" y="102870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IV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6D8150-6CC2-8520-B259-178605A02093}"/>
              </a:ext>
            </a:extLst>
          </p:cNvPr>
          <p:cNvSpPr txBox="1"/>
          <p:nvPr/>
        </p:nvSpPr>
        <p:spPr>
          <a:xfrm>
            <a:off x="1524000" y="1592747"/>
            <a:ext cx="15316200" cy="5765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200" dirty="0">
                <a:solidFill>
                  <a:srgbClr val="333333"/>
                </a:solidFill>
                <a:latin typeface="Poppins Medium"/>
              </a:rPr>
              <a:t>Phase 1: </a:t>
            </a:r>
            <a:r>
              <a:rPr lang="en-ID" sz="3200" dirty="0"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Collapse and transition to explosive and </a:t>
            </a:r>
            <a:r>
              <a:rPr lang="en-ID" sz="3200" dirty="0" err="1"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Surtseyan</a:t>
            </a:r>
            <a:r>
              <a:rPr lang="en-ID" sz="3200" dirty="0"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 style eruptions</a:t>
            </a:r>
            <a:r>
              <a:rPr lang="en-US" sz="3200" dirty="0">
                <a:solidFill>
                  <a:srgbClr val="333333"/>
                </a:solidFill>
                <a:latin typeface="Poppins Medium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38E366-AAEA-2B2E-8C47-788CDD6DE7E1}"/>
              </a:ext>
            </a:extLst>
          </p:cNvPr>
          <p:cNvSpPr txBox="1"/>
          <p:nvPr/>
        </p:nvSpPr>
        <p:spPr>
          <a:xfrm>
            <a:off x="1524000" y="6116310"/>
            <a:ext cx="8358777" cy="359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S</a:t>
            </a:r>
            <a:r>
              <a:rPr lang="id-ID" sz="22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hows</a:t>
            </a:r>
            <a:r>
              <a:rPr lang="id-ID" sz="22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a </a:t>
            </a:r>
            <a:r>
              <a:rPr lang="id-ID" sz="22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persistent</a:t>
            </a:r>
            <a:r>
              <a:rPr lang="id-ID" sz="22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2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and</a:t>
            </a:r>
            <a:r>
              <a:rPr lang="id-ID" sz="22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2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increasing</a:t>
            </a:r>
            <a:r>
              <a:rPr lang="id-ID" sz="22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level </a:t>
            </a:r>
            <a:r>
              <a:rPr lang="id-ID" sz="22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of</a:t>
            </a:r>
            <a:r>
              <a:rPr lang="id-ID" sz="22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2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seismic</a:t>
            </a:r>
            <a:r>
              <a:rPr lang="id-ID" sz="22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2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activity</a:t>
            </a:r>
            <a:r>
              <a:rPr lang="id-ID" sz="22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,</a:t>
            </a:r>
            <a:r>
              <a:rPr lang="id-ID" sz="2200" b="1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2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which</a:t>
            </a:r>
            <a:r>
              <a:rPr lang="id-ID" sz="22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2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aligns</a:t>
            </a:r>
            <a:r>
              <a:rPr lang="id-ID" sz="22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2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with</a:t>
            </a:r>
            <a:r>
              <a:rPr lang="id-ID" sz="22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2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the</a:t>
            </a:r>
            <a:r>
              <a:rPr lang="id-ID" sz="22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2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geological</a:t>
            </a:r>
            <a:r>
              <a:rPr lang="id-ID" sz="22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2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interpretation</a:t>
            </a:r>
            <a:r>
              <a:rPr lang="id-ID" sz="22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2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of</a:t>
            </a:r>
            <a:r>
              <a:rPr lang="id-ID" sz="22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2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the</a:t>
            </a:r>
            <a:r>
              <a:rPr lang="id-ID" sz="22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2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volcano</a:t>
            </a:r>
            <a:r>
              <a:rPr lang="id-ID" sz="22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2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undergoing</a:t>
            </a:r>
            <a:r>
              <a:rPr lang="id-ID" sz="22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a </a:t>
            </a:r>
            <a:r>
              <a:rPr lang="id-ID" sz="22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collapse</a:t>
            </a:r>
            <a:r>
              <a:rPr lang="id-ID" sz="22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2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and</a:t>
            </a:r>
            <a:r>
              <a:rPr lang="id-ID" sz="22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2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transitioning</a:t>
            </a:r>
            <a:r>
              <a:rPr lang="id-ID" sz="22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2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into</a:t>
            </a:r>
            <a:r>
              <a:rPr lang="id-ID" sz="22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a </a:t>
            </a:r>
            <a:r>
              <a:rPr lang="id-ID" sz="22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more</a:t>
            </a:r>
            <a:r>
              <a:rPr lang="id-ID" sz="22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2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explosive</a:t>
            </a:r>
            <a:r>
              <a:rPr lang="id-ID" sz="22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2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phase</a:t>
            </a:r>
            <a:endParaRPr lang="en-US" sz="2200" dirty="0">
              <a:effectLst/>
              <a:latin typeface="Poppins Light" panose="00000400000000000000" pitchFamily="2" charset="0"/>
              <a:ea typeface="Batang" panose="02030600000101010101" pitchFamily="18" charset="-127"/>
              <a:cs typeface="Poppins Light" panose="000004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22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The </a:t>
            </a:r>
            <a:r>
              <a:rPr lang="id-ID" sz="22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interplay</a:t>
            </a:r>
            <a:r>
              <a:rPr lang="id-ID" sz="22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2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of</a:t>
            </a:r>
            <a:r>
              <a:rPr lang="id-ID" sz="22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2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continuous</a:t>
            </a:r>
            <a:r>
              <a:rPr lang="id-ID" sz="22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2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tremors</a:t>
            </a:r>
            <a:r>
              <a:rPr lang="id-ID" sz="22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2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with</a:t>
            </a:r>
            <a:r>
              <a:rPr lang="id-ID" sz="22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2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explosive</a:t>
            </a:r>
            <a:r>
              <a:rPr lang="id-ID" sz="22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2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events</a:t>
            </a:r>
            <a:r>
              <a:rPr lang="id-ID" sz="22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2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suggests</a:t>
            </a:r>
            <a:r>
              <a:rPr lang="id-ID" sz="22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a </a:t>
            </a:r>
            <a:r>
              <a:rPr lang="id-ID" sz="22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volatile</a:t>
            </a:r>
            <a:r>
              <a:rPr lang="id-ID" sz="22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2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system</a:t>
            </a:r>
            <a:r>
              <a:rPr lang="id-ID" sz="22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2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with</a:t>
            </a:r>
            <a:r>
              <a:rPr lang="id-ID" sz="22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2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both</a:t>
            </a:r>
            <a:r>
              <a:rPr lang="id-ID" sz="22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2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ongoing</a:t>
            </a:r>
            <a:r>
              <a:rPr lang="id-ID" sz="22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magma </a:t>
            </a:r>
            <a:r>
              <a:rPr lang="id-ID" sz="22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dynamics</a:t>
            </a:r>
            <a:r>
              <a:rPr lang="id-ID" sz="22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2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and</a:t>
            </a:r>
            <a:r>
              <a:rPr lang="id-ID" sz="22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2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sudden</a:t>
            </a:r>
            <a:r>
              <a:rPr lang="id-ID" sz="22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2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explosive</a:t>
            </a:r>
            <a:r>
              <a:rPr lang="id-ID" sz="22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2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disruptions</a:t>
            </a:r>
            <a:endParaRPr lang="en-US" sz="2200" dirty="0">
              <a:effectLst/>
              <a:latin typeface="Poppins Medium" panose="00000600000000000000" pitchFamily="2" charset="0"/>
              <a:ea typeface="Batang" panose="02030600000101010101" pitchFamily="18" charset="-127"/>
              <a:cs typeface="Poppins Medium" panose="00000600000000000000" pitchFamily="2" charset="0"/>
            </a:endParaRP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D6E2AADC-AEB6-4DDF-7834-21AF59F57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722695"/>
            <a:ext cx="7920595" cy="3119263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D35599F-EE57-6EB0-5C23-7BA8AEFC8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3890" y="2717276"/>
            <a:ext cx="7900300" cy="31246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D78DE2D-AE40-F361-9883-CED840485DDC}"/>
              </a:ext>
            </a:extLst>
          </p:cNvPr>
          <p:cNvSpPr txBox="1"/>
          <p:nvPr/>
        </p:nvSpPr>
        <p:spPr>
          <a:xfrm>
            <a:off x="10210800" y="6224297"/>
            <a:ext cx="6972300" cy="2583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22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This</a:t>
            </a:r>
            <a:r>
              <a:rPr lang="id-ID" sz="22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2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pattern</a:t>
            </a:r>
            <a:r>
              <a:rPr lang="id-ID" sz="22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2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underscores</a:t>
            </a:r>
            <a:r>
              <a:rPr lang="id-ID" sz="22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2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the</a:t>
            </a:r>
            <a:r>
              <a:rPr lang="id-ID" sz="22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2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complexity</a:t>
            </a:r>
            <a:r>
              <a:rPr lang="id-ID" sz="22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2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of</a:t>
            </a:r>
            <a:r>
              <a:rPr lang="id-ID" sz="22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2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monitoring</a:t>
            </a:r>
            <a:r>
              <a:rPr lang="id-ID" sz="22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2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such</a:t>
            </a:r>
            <a:r>
              <a:rPr lang="id-ID" sz="22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2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phases</a:t>
            </a:r>
            <a:r>
              <a:rPr lang="id-ID" sz="22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, </a:t>
            </a:r>
            <a:r>
              <a:rPr lang="id-ID" sz="22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where</a:t>
            </a:r>
            <a:r>
              <a:rPr lang="id-ID" sz="22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2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both</a:t>
            </a:r>
            <a:r>
              <a:rPr lang="id-ID" sz="22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2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the</a:t>
            </a:r>
            <a:r>
              <a:rPr lang="id-ID" sz="22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2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continuous</a:t>
            </a:r>
            <a:r>
              <a:rPr lang="id-ID" sz="22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2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movement</a:t>
            </a:r>
            <a:r>
              <a:rPr lang="id-ID" sz="22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2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of</a:t>
            </a:r>
            <a:r>
              <a:rPr lang="id-ID" sz="22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magma </a:t>
            </a:r>
            <a:r>
              <a:rPr lang="id-ID" sz="22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and</a:t>
            </a:r>
            <a:r>
              <a:rPr lang="id-ID" sz="22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2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the</a:t>
            </a:r>
            <a:r>
              <a:rPr lang="id-ID" sz="22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2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potential</a:t>
            </a:r>
            <a:r>
              <a:rPr lang="id-ID" sz="22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2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for</a:t>
            </a:r>
            <a:r>
              <a:rPr lang="id-ID" sz="22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2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rapid</a:t>
            </a:r>
            <a:r>
              <a:rPr lang="id-ID" sz="22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2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escalation</a:t>
            </a:r>
            <a:r>
              <a:rPr lang="id-ID" sz="22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2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to</a:t>
            </a:r>
            <a:r>
              <a:rPr lang="id-ID" sz="22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2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explosive</a:t>
            </a:r>
            <a:r>
              <a:rPr lang="id-ID" sz="22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2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activity</a:t>
            </a:r>
            <a:r>
              <a:rPr lang="id-ID" sz="22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2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must</a:t>
            </a:r>
            <a:r>
              <a:rPr lang="id-ID" sz="22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2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be</a:t>
            </a:r>
            <a:r>
              <a:rPr lang="id-ID" sz="22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2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closely</a:t>
            </a:r>
            <a:r>
              <a:rPr lang="id-ID" sz="22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2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observed</a:t>
            </a:r>
            <a:endParaRPr lang="en-ID" sz="2200" dirty="0">
              <a:effectLst/>
              <a:latin typeface="Poppins Light" panose="00000400000000000000" pitchFamily="2" charset="0"/>
              <a:ea typeface="Batang" panose="02030600000101010101" pitchFamily="18" charset="-127"/>
              <a:cs typeface="Poppins Light" panose="00000400000000000000" pitchFamily="2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D156F80-2F3D-40FB-3283-01E30EC8D054}"/>
              </a:ext>
            </a:extLst>
          </p:cNvPr>
          <p:cNvSpPr/>
          <p:nvPr/>
        </p:nvSpPr>
        <p:spPr>
          <a:xfrm>
            <a:off x="15252718" y="800100"/>
            <a:ext cx="2611398" cy="703111"/>
          </a:xfrm>
          <a:prstGeom prst="roundRect">
            <a:avLst/>
          </a:prstGeom>
          <a:solidFill>
            <a:srgbClr val="E34B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oppins Medium" panose="00000600000000000000" pitchFamily="2" charset="0"/>
                <a:cs typeface="Poppins Medium" panose="00000600000000000000" pitchFamily="2" charset="0"/>
              </a:rPr>
              <a:t>Training &amp; Testing</a:t>
            </a:r>
          </a:p>
        </p:txBody>
      </p:sp>
    </p:spTree>
    <p:extLst>
      <p:ext uri="{BB962C8B-B14F-4D97-AF65-F5344CB8AC3E}">
        <p14:creationId xmlns:p14="http://schemas.microsoft.com/office/powerpoint/2010/main" val="2629244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015823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10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93076" y="1028700"/>
            <a:ext cx="11637124" cy="365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 dirty="0">
                <a:solidFill>
                  <a:srgbClr val="333333"/>
                </a:solidFill>
                <a:latin typeface="Poppins Medium"/>
              </a:rPr>
              <a:t>Research Results: Revealing Evolution of 2018 Anak Krakatau Unrest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3885" y="102870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IV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6D8150-6CC2-8520-B259-178605A02093}"/>
              </a:ext>
            </a:extLst>
          </p:cNvPr>
          <p:cNvSpPr txBox="1"/>
          <p:nvPr/>
        </p:nvSpPr>
        <p:spPr>
          <a:xfrm>
            <a:off x="1524000" y="1592747"/>
            <a:ext cx="15316200" cy="5765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200" dirty="0">
                <a:solidFill>
                  <a:srgbClr val="333333"/>
                </a:solidFill>
                <a:latin typeface="Poppins Medium"/>
              </a:rPr>
              <a:t>Phase 1: </a:t>
            </a:r>
            <a:r>
              <a:rPr lang="en-ID" sz="3200" dirty="0"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Collapse and transition to explosive and </a:t>
            </a:r>
            <a:r>
              <a:rPr lang="en-ID" sz="3200" dirty="0" err="1"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Surtseyan</a:t>
            </a:r>
            <a:r>
              <a:rPr lang="en-ID" sz="3200" dirty="0"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 style eruptions</a:t>
            </a:r>
            <a:r>
              <a:rPr lang="en-US" sz="3200" dirty="0">
                <a:solidFill>
                  <a:srgbClr val="333333"/>
                </a:solidFill>
                <a:latin typeface="Poppins Medium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56C5AC-0181-52A2-5B2B-D74433F0D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650739"/>
            <a:ext cx="7951651" cy="3115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A graph with numbers and dots&#10;&#10;Description automatically generated">
            <a:extLst>
              <a:ext uri="{FF2B5EF4-FFF2-40B4-BE49-F238E27FC236}">
                <a16:creationId xmlns:a16="http://schemas.microsoft.com/office/drawing/2014/main" id="{E2A9C0A9-625D-FB66-C8BB-EBB0771D7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6247212"/>
            <a:ext cx="7885048" cy="31086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3EFCD2-DFCB-55EF-F68E-49E5F5B7E043}"/>
              </a:ext>
            </a:extLst>
          </p:cNvPr>
          <p:cNvSpPr/>
          <p:nvPr/>
        </p:nvSpPr>
        <p:spPr>
          <a:xfrm>
            <a:off x="5867400" y="6515100"/>
            <a:ext cx="1447800" cy="9144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Volcano - Free nature icons">
            <a:extLst>
              <a:ext uri="{FF2B5EF4-FFF2-40B4-BE49-F238E27FC236}">
                <a16:creationId xmlns:a16="http://schemas.microsoft.com/office/drawing/2014/main" id="{6D82B0A6-F64D-A4CA-9B7E-6B2013168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335" y="6686335"/>
            <a:ext cx="571929" cy="57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967BC01-B9A2-DBF6-2746-2D90BDC3C223}"/>
              </a:ext>
            </a:extLst>
          </p:cNvPr>
          <p:cNvSpPr/>
          <p:nvPr/>
        </p:nvSpPr>
        <p:spPr>
          <a:xfrm>
            <a:off x="10179382" y="7917872"/>
            <a:ext cx="6162948" cy="1371601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Even though it is described as an </a:t>
            </a:r>
            <a:r>
              <a:rPr lang="id-ID" sz="1400" dirty="0" err="1">
                <a:solidFill>
                  <a:schemeClr val="tx1"/>
                </a:solidFill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absence</a:t>
            </a:r>
            <a:r>
              <a:rPr lang="id-ID" sz="1400" dirty="0">
                <a:solidFill>
                  <a:schemeClr val="tx1"/>
                </a:solidFill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1400" dirty="0" err="1">
                <a:solidFill>
                  <a:schemeClr val="tx1"/>
                </a:solidFill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of</a:t>
            </a:r>
            <a:r>
              <a:rPr lang="id-ID" sz="1400" dirty="0">
                <a:solidFill>
                  <a:schemeClr val="tx1"/>
                </a:solidFill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a </a:t>
            </a:r>
            <a:r>
              <a:rPr lang="id-ID" sz="1400" dirty="0" err="1">
                <a:solidFill>
                  <a:schemeClr val="tx1"/>
                </a:solidFill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sustained</a:t>
            </a:r>
            <a:r>
              <a:rPr lang="id-ID" sz="1400" dirty="0">
                <a:solidFill>
                  <a:schemeClr val="tx1"/>
                </a:solidFill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1400" dirty="0" err="1">
                <a:solidFill>
                  <a:schemeClr val="tx1"/>
                </a:solidFill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plume</a:t>
            </a:r>
            <a:r>
              <a:rPr lang="en-US" sz="1400" dirty="0">
                <a:solidFill>
                  <a:schemeClr val="tx1"/>
                </a:solidFill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, our detection results reveals three distinct explosive activity before a transition to a continuous eruptive plume in Phase 2, similar to the observation by A. </a:t>
            </a:r>
            <a:r>
              <a:rPr lang="en-US" sz="1400" dirty="0" err="1">
                <a:solidFill>
                  <a:schemeClr val="tx1"/>
                </a:solidFill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Perttu</a:t>
            </a:r>
            <a:r>
              <a:rPr lang="en-US" sz="1400" dirty="0">
                <a:solidFill>
                  <a:schemeClr val="tx1"/>
                </a:solidFill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(2020)</a:t>
            </a:r>
            <a:r>
              <a:rPr lang="en-US" sz="1400" dirty="0">
                <a:solidFill>
                  <a:schemeClr val="tx1"/>
                </a:solidFill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. </a:t>
            </a:r>
            <a:endParaRPr lang="en-US" sz="1050" dirty="0">
              <a:solidFill>
                <a:schemeClr val="tx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F38C2099-C393-4B82-7A7C-747CB45CF1CF}"/>
              </a:ext>
            </a:extLst>
          </p:cNvPr>
          <p:cNvCxnSpPr>
            <a:cxnSpLocks/>
            <a:stCxn id="6" idx="3"/>
            <a:endCxn id="14" idx="1"/>
          </p:cNvCxnSpPr>
          <p:nvPr/>
        </p:nvCxnSpPr>
        <p:spPr>
          <a:xfrm>
            <a:off x="7315200" y="6972300"/>
            <a:ext cx="2864182" cy="1631373"/>
          </a:xfrm>
          <a:prstGeom prst="bentConnector3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E237462-CF72-8BC2-AD50-F28C16C370F5}"/>
              </a:ext>
            </a:extLst>
          </p:cNvPr>
          <p:cNvSpPr txBox="1"/>
          <p:nvPr/>
        </p:nvSpPr>
        <p:spPr>
          <a:xfrm>
            <a:off x="9831743" y="5855585"/>
            <a:ext cx="7628708" cy="1700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Phase 1E </a:t>
            </a:r>
            <a:r>
              <a:rPr lang="id-ID" sz="2400" dirty="0" err="1">
                <a:solidFill>
                  <a:schemeClr val="tx1"/>
                </a:solidFill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likely</a:t>
            </a:r>
            <a:r>
              <a:rPr lang="id-ID" sz="2400" dirty="0">
                <a:solidFill>
                  <a:schemeClr val="tx1"/>
                </a:solidFill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solidFill>
                  <a:schemeClr val="tx1"/>
                </a:solidFill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reflects</a:t>
            </a:r>
            <a:r>
              <a:rPr lang="id-ID" sz="2400" dirty="0">
                <a:solidFill>
                  <a:schemeClr val="tx1"/>
                </a:solidFill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a </a:t>
            </a:r>
            <a:r>
              <a:rPr lang="id-ID" sz="2400" dirty="0" err="1">
                <a:solidFill>
                  <a:schemeClr val="tx1"/>
                </a:solidFill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period</a:t>
            </a:r>
            <a:r>
              <a:rPr lang="id-ID" sz="2400" dirty="0">
                <a:solidFill>
                  <a:schemeClr val="tx1"/>
                </a:solidFill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solidFill>
                  <a:schemeClr val="tx1"/>
                </a:solidFill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of</a:t>
            </a:r>
            <a:r>
              <a:rPr lang="id-ID" sz="2400" dirty="0">
                <a:solidFill>
                  <a:schemeClr val="tx1"/>
                </a:solidFill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solidFill>
                  <a:schemeClr val="tx1"/>
                </a:solidFill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relative</a:t>
            </a:r>
            <a:r>
              <a:rPr lang="id-ID" sz="2400" dirty="0">
                <a:solidFill>
                  <a:schemeClr val="tx1"/>
                </a:solidFill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solidFill>
                  <a:schemeClr val="tx1"/>
                </a:solidFill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quiescence</a:t>
            </a:r>
            <a:r>
              <a:rPr lang="id-ID" sz="2400" dirty="0">
                <a:solidFill>
                  <a:schemeClr val="tx1"/>
                </a:solidFill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solidFill>
                  <a:schemeClr val="tx1"/>
                </a:solidFill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following</a:t>
            </a:r>
            <a:r>
              <a:rPr lang="id-ID" sz="2400" dirty="0">
                <a:solidFill>
                  <a:schemeClr val="tx1"/>
                </a:solidFill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solidFill>
                  <a:schemeClr val="tx1"/>
                </a:solidFill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the</a:t>
            </a:r>
            <a:r>
              <a:rPr lang="id-ID" sz="2400" dirty="0">
                <a:solidFill>
                  <a:schemeClr val="tx1"/>
                </a:solidFill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solidFill>
                  <a:schemeClr val="tx1"/>
                </a:solidFill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more</a:t>
            </a:r>
            <a:r>
              <a:rPr lang="id-ID" sz="2400" dirty="0">
                <a:solidFill>
                  <a:schemeClr val="tx1"/>
                </a:solidFill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solidFill>
                  <a:schemeClr val="tx1"/>
                </a:solidFill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vigorous</a:t>
            </a:r>
            <a:r>
              <a:rPr lang="id-ID" sz="2400" dirty="0">
                <a:solidFill>
                  <a:schemeClr val="tx1"/>
                </a:solidFill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solidFill>
                  <a:schemeClr val="tx1"/>
                </a:solidFill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activity</a:t>
            </a:r>
            <a:r>
              <a:rPr lang="id-ID" sz="2400" dirty="0">
                <a:solidFill>
                  <a:schemeClr val="tx1"/>
                </a:solidFill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solidFill>
                  <a:schemeClr val="tx1"/>
                </a:solidFill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of</a:t>
            </a:r>
            <a:r>
              <a:rPr lang="id-ID" sz="2400" dirty="0">
                <a:solidFill>
                  <a:schemeClr val="tx1"/>
                </a:solidFill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solidFill>
                  <a:schemeClr val="tx1"/>
                </a:solidFill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earlier</a:t>
            </a:r>
            <a:r>
              <a:rPr lang="id-ID" sz="2400" dirty="0">
                <a:solidFill>
                  <a:schemeClr val="tx1"/>
                </a:solidFill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solidFill>
                  <a:schemeClr val="tx1"/>
                </a:solidFill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phases</a:t>
            </a:r>
            <a:r>
              <a:rPr lang="id-ID" sz="2400" dirty="0">
                <a:solidFill>
                  <a:schemeClr val="tx1"/>
                </a:solidFill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.</a:t>
            </a:r>
            <a:r>
              <a:rPr lang="en-US" sz="2400" dirty="0">
                <a:solidFill>
                  <a:schemeClr val="tx1"/>
                </a:solidFill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endParaRPr 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36F789-4BC8-5D13-06EA-D6729D015A6F}"/>
              </a:ext>
            </a:extLst>
          </p:cNvPr>
          <p:cNvSpPr txBox="1"/>
          <p:nvPr/>
        </p:nvSpPr>
        <p:spPr>
          <a:xfrm>
            <a:off x="9831743" y="2701621"/>
            <a:ext cx="7474200" cy="2696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3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Phase 1D reveals t</a:t>
            </a:r>
            <a:r>
              <a:rPr lang="id-ID" sz="23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he </a:t>
            </a:r>
            <a:r>
              <a:rPr lang="id-ID" sz="23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uniformity</a:t>
            </a:r>
            <a:r>
              <a:rPr lang="id-ID" sz="23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3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and</a:t>
            </a:r>
            <a:r>
              <a:rPr lang="id-ID" sz="23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3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frequency</a:t>
            </a:r>
            <a:r>
              <a:rPr lang="id-ID" sz="23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3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of</a:t>
            </a:r>
            <a:r>
              <a:rPr lang="id-ID" sz="23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EA </a:t>
            </a:r>
            <a:r>
              <a:rPr lang="id-ID" sz="23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events</a:t>
            </a:r>
            <a:r>
              <a:rPr lang="id-ID" sz="23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, </a:t>
            </a:r>
            <a:r>
              <a:rPr lang="id-ID" sz="23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suggest</a:t>
            </a:r>
            <a:r>
              <a:rPr lang="id-ID" sz="23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3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that</a:t>
            </a:r>
            <a:r>
              <a:rPr lang="id-ID" sz="23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3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the</a:t>
            </a:r>
            <a:r>
              <a:rPr lang="id-ID" sz="23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3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activity</a:t>
            </a:r>
            <a:r>
              <a:rPr lang="id-ID" sz="23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3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is</a:t>
            </a:r>
            <a:r>
              <a:rPr lang="id-ID" sz="23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3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consistent</a:t>
            </a:r>
            <a:r>
              <a:rPr lang="id-ID" sz="23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3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with</a:t>
            </a:r>
            <a:r>
              <a:rPr lang="id-ID" sz="23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3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volcanoes</a:t>
            </a:r>
            <a:r>
              <a:rPr lang="id-ID" sz="23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3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exhibiting</a:t>
            </a:r>
            <a:r>
              <a:rPr lang="id-ID" sz="23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3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sustained</a:t>
            </a:r>
            <a:r>
              <a:rPr lang="id-ID" sz="23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3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eruptive</a:t>
            </a:r>
            <a:r>
              <a:rPr lang="id-ID" sz="23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3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activity</a:t>
            </a:r>
            <a:r>
              <a:rPr lang="id-ID" sz="23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.</a:t>
            </a:r>
            <a:endParaRPr lang="en-ID" sz="2300" dirty="0">
              <a:effectLst/>
              <a:latin typeface="Poppins Medium" panose="00000600000000000000" pitchFamily="2" charset="0"/>
              <a:ea typeface="Batang" panose="02030600000101010101" pitchFamily="18" charset="-127"/>
              <a:cs typeface="Poppins Medium" panose="00000600000000000000" pitchFamily="2" charset="0"/>
            </a:endParaRPr>
          </a:p>
          <a:p>
            <a:pPr>
              <a:lnSpc>
                <a:spcPct val="150000"/>
              </a:lnSpc>
            </a:pPr>
            <a:endParaRPr lang="en-US" sz="23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E1755B5-E742-E5F0-5EC5-780AE872A4D1}"/>
              </a:ext>
            </a:extLst>
          </p:cNvPr>
          <p:cNvSpPr/>
          <p:nvPr/>
        </p:nvSpPr>
        <p:spPr>
          <a:xfrm>
            <a:off x="15252718" y="800100"/>
            <a:ext cx="2611398" cy="703111"/>
          </a:xfrm>
          <a:prstGeom prst="roundRect">
            <a:avLst/>
          </a:prstGeom>
          <a:solidFill>
            <a:srgbClr val="E34B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oppins Medium" panose="00000600000000000000" pitchFamily="2" charset="0"/>
                <a:cs typeface="Poppins Medium" panose="00000600000000000000" pitchFamily="2" charset="0"/>
              </a:rPr>
              <a:t>Training &amp; Testing</a:t>
            </a:r>
          </a:p>
        </p:txBody>
      </p:sp>
      <p:pic>
        <p:nvPicPr>
          <p:cNvPr id="33" name="Picture 32" descr="Volcano - Free nature icons">
            <a:extLst>
              <a:ext uri="{FF2B5EF4-FFF2-40B4-BE49-F238E27FC236}">
                <a16:creationId xmlns:a16="http://schemas.microsoft.com/office/drawing/2014/main" id="{68DF0844-3A0A-F8D1-08B5-831B1564E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1623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 descr="Volcano - Free nature icons">
            <a:extLst>
              <a:ext uri="{FF2B5EF4-FFF2-40B4-BE49-F238E27FC236}">
                <a16:creationId xmlns:a16="http://schemas.microsoft.com/office/drawing/2014/main" id="{C8A280A3-4913-A086-F46B-DFD3074A3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108" y="31623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 descr="Volcano - Free nature icons">
            <a:extLst>
              <a:ext uri="{FF2B5EF4-FFF2-40B4-BE49-F238E27FC236}">
                <a16:creationId xmlns:a16="http://schemas.microsoft.com/office/drawing/2014/main" id="{9EA77143-E827-5095-A846-0ADC00D7F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1623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 descr="Volcano - Free nature icons">
            <a:extLst>
              <a:ext uri="{FF2B5EF4-FFF2-40B4-BE49-F238E27FC236}">
                <a16:creationId xmlns:a16="http://schemas.microsoft.com/office/drawing/2014/main" id="{FFA48F1C-5581-E022-BB09-51BC2600F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292" y="316663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Volcano - Free nature icons">
            <a:extLst>
              <a:ext uri="{FF2B5EF4-FFF2-40B4-BE49-F238E27FC236}">
                <a16:creationId xmlns:a16="http://schemas.microsoft.com/office/drawing/2014/main" id="{58D1CE57-FBA5-FB1F-9611-54249E19E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384" y="3170881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 descr="Volcano - Free nature icons">
            <a:extLst>
              <a:ext uri="{FF2B5EF4-FFF2-40B4-BE49-F238E27FC236}">
                <a16:creationId xmlns:a16="http://schemas.microsoft.com/office/drawing/2014/main" id="{E4277F01-82F8-25DD-0DEE-C591F5491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899" y="3170881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Volcano - Free nature icons">
            <a:extLst>
              <a:ext uri="{FF2B5EF4-FFF2-40B4-BE49-F238E27FC236}">
                <a16:creationId xmlns:a16="http://schemas.microsoft.com/office/drawing/2014/main" id="{6253C6B1-0BE3-F754-841B-BE120294E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414" y="3170881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 descr="Volcano - Free nature icons">
            <a:extLst>
              <a:ext uri="{FF2B5EF4-FFF2-40B4-BE49-F238E27FC236}">
                <a16:creationId xmlns:a16="http://schemas.microsoft.com/office/drawing/2014/main" id="{A976EE41-E0F4-AA68-C822-AA9C295A4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929" y="31623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 descr="Volcano - Free nature icons">
            <a:extLst>
              <a:ext uri="{FF2B5EF4-FFF2-40B4-BE49-F238E27FC236}">
                <a16:creationId xmlns:a16="http://schemas.microsoft.com/office/drawing/2014/main" id="{2092FC7B-F7E2-C5E3-C81F-93EDFD39E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581" y="31623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404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015823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10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93076" y="1028700"/>
            <a:ext cx="11941924" cy="365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 dirty="0">
                <a:solidFill>
                  <a:srgbClr val="333333"/>
                </a:solidFill>
                <a:latin typeface="Poppins Medium"/>
              </a:rPr>
              <a:t>Research Results: Revealing Evolution of 2018 Anak Krakatau Unrest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3885" y="102870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IV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6D8150-6CC2-8520-B259-178605A02093}"/>
              </a:ext>
            </a:extLst>
          </p:cNvPr>
          <p:cNvSpPr txBox="1"/>
          <p:nvPr/>
        </p:nvSpPr>
        <p:spPr>
          <a:xfrm>
            <a:off x="1512424" y="1806051"/>
            <a:ext cx="15861175" cy="5765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200" dirty="0">
                <a:solidFill>
                  <a:srgbClr val="333333"/>
                </a:solidFill>
                <a:latin typeface="Poppins Medium"/>
              </a:rPr>
              <a:t>Phase 2: </a:t>
            </a:r>
            <a:r>
              <a:rPr lang="en-ID" sz="3200" dirty="0">
                <a:solidFill>
                  <a:srgbClr val="333333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</a:t>
            </a:r>
            <a:r>
              <a:rPr lang="en-ID" sz="3200" dirty="0"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nother period of high level plumes and the rebuilding of the island</a:t>
            </a:r>
            <a:r>
              <a:rPr lang="en-US" sz="3200" dirty="0">
                <a:solidFill>
                  <a:srgbClr val="333333"/>
                </a:solidFill>
                <a:latin typeface="Poppins Medium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38E366-AAEA-2B2E-8C47-788CDD6DE7E1}"/>
              </a:ext>
            </a:extLst>
          </p:cNvPr>
          <p:cNvSpPr txBox="1"/>
          <p:nvPr/>
        </p:nvSpPr>
        <p:spPr>
          <a:xfrm>
            <a:off x="9296402" y="6583680"/>
            <a:ext cx="7719421" cy="336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P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ersistence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of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CT1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events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and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a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continuous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presence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of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CT2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and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EA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events</a:t>
            </a:r>
            <a:r>
              <a:rPr lang="en-US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during the first </a:t>
            </a:r>
            <a:r>
              <a:rPr lang="en-US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eriod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. </a:t>
            </a:r>
            <a:endParaRPr lang="en-US" sz="2400" dirty="0">
              <a:effectLst/>
              <a:latin typeface="Poppins Light" panose="00000400000000000000" pitchFamily="2" charset="0"/>
              <a:ea typeface="Batang" panose="02030600000101010101" pitchFamily="18" charset="-127"/>
              <a:cs typeface="Poppins Light" panose="000004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The EA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events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, in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particular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,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appear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to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be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less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frequent</a:t>
            </a:r>
            <a:r>
              <a:rPr lang="en-US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as time goes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but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still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periodically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significant</a:t>
            </a:r>
            <a:r>
              <a:rPr lang="en-US" sz="2400" dirty="0"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.</a:t>
            </a:r>
            <a:endParaRPr lang="en-US" sz="2400" dirty="0">
              <a:effectLst/>
              <a:latin typeface="Poppins Light" panose="00000400000000000000" pitchFamily="2" charset="0"/>
              <a:ea typeface="Batang" panose="02030600000101010101" pitchFamily="18" charset="-127"/>
              <a:cs typeface="Poppins Light" panose="000004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DECB22-93BA-6695-5AB2-EBCCFA2C28B1}"/>
              </a:ext>
            </a:extLst>
          </p:cNvPr>
          <p:cNvSpPr txBox="1"/>
          <p:nvPr/>
        </p:nvSpPr>
        <p:spPr>
          <a:xfrm>
            <a:off x="1512425" y="6591300"/>
            <a:ext cx="7479175" cy="2256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The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rebuilding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of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a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volcanic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island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and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the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generation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of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high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-level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plumes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are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typically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accompanied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by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seismic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and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infrasonic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signals</a:t>
            </a:r>
            <a:endParaRPr lang="en-US" sz="2400" dirty="0">
              <a:effectLst/>
              <a:latin typeface="Poppins Medium" panose="00000600000000000000" pitchFamily="2" charset="0"/>
              <a:ea typeface="Batang" panose="02030600000101010101" pitchFamily="18" charset="-127"/>
              <a:cs typeface="Poppins Medium" panose="00000600000000000000" pitchFamily="2" charset="0"/>
            </a:endParaRPr>
          </a:p>
        </p:txBody>
      </p:sp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71191473-A404-C929-2894-150821259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87" y="2560099"/>
            <a:ext cx="10626829" cy="376759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1AA5792-E77E-A6BA-93F1-CB15404D2FC3}"/>
              </a:ext>
            </a:extLst>
          </p:cNvPr>
          <p:cNvSpPr/>
          <p:nvPr/>
        </p:nvSpPr>
        <p:spPr>
          <a:xfrm>
            <a:off x="15252718" y="800100"/>
            <a:ext cx="2611398" cy="703111"/>
          </a:xfrm>
          <a:prstGeom prst="roundRect">
            <a:avLst/>
          </a:prstGeom>
          <a:solidFill>
            <a:srgbClr val="E34B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oppins Medium" panose="00000600000000000000" pitchFamily="2" charset="0"/>
                <a:cs typeface="Poppins Medium" panose="00000600000000000000" pitchFamily="2" charset="0"/>
              </a:rPr>
              <a:t>Training &amp; Testing</a:t>
            </a:r>
          </a:p>
        </p:txBody>
      </p:sp>
      <p:pic>
        <p:nvPicPr>
          <p:cNvPr id="9" name="Picture 8" descr="Volcano - Free nature icons">
            <a:extLst>
              <a:ext uri="{FF2B5EF4-FFF2-40B4-BE49-F238E27FC236}">
                <a16:creationId xmlns:a16="http://schemas.microsoft.com/office/drawing/2014/main" id="{96386351-29E8-7698-7AF9-9E55173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238500"/>
            <a:ext cx="997828" cy="99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Volcano - Free nature icons">
            <a:extLst>
              <a:ext uri="{FF2B5EF4-FFF2-40B4-BE49-F238E27FC236}">
                <a16:creationId xmlns:a16="http://schemas.microsoft.com/office/drawing/2014/main" id="{D4E0539F-4928-5996-9C88-2DB25746C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238500"/>
            <a:ext cx="997828" cy="99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6171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015823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10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93076" y="1028700"/>
            <a:ext cx="11941924" cy="365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 dirty="0">
                <a:solidFill>
                  <a:srgbClr val="333333"/>
                </a:solidFill>
                <a:latin typeface="Poppins Medium"/>
              </a:rPr>
              <a:t>Research Results: Revealing Evolution of 2018 Anak Krakatau Unrest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3885" y="102870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IV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6D8150-6CC2-8520-B259-178605A02093}"/>
              </a:ext>
            </a:extLst>
          </p:cNvPr>
          <p:cNvSpPr txBox="1"/>
          <p:nvPr/>
        </p:nvSpPr>
        <p:spPr>
          <a:xfrm>
            <a:off x="1512424" y="1806051"/>
            <a:ext cx="15784975" cy="590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600" dirty="0">
                <a:solidFill>
                  <a:srgbClr val="333333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Phase 3: </a:t>
            </a:r>
            <a:r>
              <a:rPr lang="en-US" sz="36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Predicting cluster assignment on new unseen detections</a:t>
            </a:r>
            <a:endParaRPr lang="en-US" sz="3600" dirty="0">
              <a:solidFill>
                <a:srgbClr val="333333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3C8D2B-2AD2-51DE-B3E6-93AFCD7A3B72}"/>
              </a:ext>
            </a:extLst>
          </p:cNvPr>
          <p:cNvSpPr txBox="1"/>
          <p:nvPr/>
        </p:nvSpPr>
        <p:spPr>
          <a:xfrm>
            <a:off x="1312102" y="6177173"/>
            <a:ext cx="8334818" cy="336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the </a:t>
            </a:r>
            <a:r>
              <a:rPr lang="en-US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relative positioning</a:t>
            </a:r>
            <a:r>
              <a:rPr lang="en-US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of CT1, CT2, and EA </a:t>
            </a:r>
            <a:r>
              <a:rPr lang="en-US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clusters</a:t>
            </a:r>
            <a:r>
              <a:rPr lang="en-US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in relation to the already fine-tuned model is </a:t>
            </a:r>
            <a:r>
              <a:rPr lang="en-US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maintained.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The clusters in the training data appear to have a continuous flow, and this characteristic seems to be present in the new data clustering as well. </a:t>
            </a:r>
            <a:endParaRPr lang="en-ID" sz="24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91DE1D-076A-15AE-B330-26631817C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242" y="2730936"/>
            <a:ext cx="6992958" cy="37547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387D399-3F51-C287-5744-D12744CB802D}"/>
              </a:ext>
            </a:extLst>
          </p:cNvPr>
          <p:cNvSpPr txBox="1"/>
          <p:nvPr/>
        </p:nvSpPr>
        <p:spPr>
          <a:xfrm>
            <a:off x="9646920" y="6819592"/>
            <a:ext cx="8020730" cy="1702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Visualization of clusters on new </a:t>
            </a:r>
            <a:r>
              <a:rPr lang="en-US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data reveals similar patterns with previous results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D" sz="24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07E7C-CD25-77AB-C896-311357E2B2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459" y="2809233"/>
            <a:ext cx="6640104" cy="303734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B472AB-774E-19D7-D73F-42B9380AD379}"/>
              </a:ext>
            </a:extLst>
          </p:cNvPr>
          <p:cNvSpPr/>
          <p:nvPr/>
        </p:nvSpPr>
        <p:spPr>
          <a:xfrm>
            <a:off x="15252718" y="800100"/>
            <a:ext cx="2611398" cy="70311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oppins Medium" panose="00000600000000000000" pitchFamily="2" charset="0"/>
                <a:cs typeface="Poppins Medium" panose="00000600000000000000" pitchFamily="2" charset="0"/>
              </a:rPr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3834403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015823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10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93076" y="1028700"/>
            <a:ext cx="1059275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Research Results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3885" y="102870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IV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6D8150-6CC2-8520-B259-178605A02093}"/>
              </a:ext>
            </a:extLst>
          </p:cNvPr>
          <p:cNvSpPr txBox="1"/>
          <p:nvPr/>
        </p:nvSpPr>
        <p:spPr>
          <a:xfrm>
            <a:off x="1512424" y="1806051"/>
            <a:ext cx="9688976" cy="590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600" dirty="0">
                <a:solidFill>
                  <a:srgbClr val="333333"/>
                </a:solidFill>
                <a:latin typeface="Poppins Medium"/>
              </a:rPr>
              <a:t>Phase 3 : </a:t>
            </a:r>
            <a:r>
              <a:rPr lang="en-US" sz="3600" dirty="0">
                <a:solidFill>
                  <a:srgbClr val="333333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Sporadic Eruptions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38E366-AAEA-2B2E-8C47-788CDD6DE7E1}"/>
              </a:ext>
            </a:extLst>
          </p:cNvPr>
          <p:cNvSpPr txBox="1"/>
          <p:nvPr/>
        </p:nvSpPr>
        <p:spPr>
          <a:xfrm>
            <a:off x="9296402" y="7168985"/>
            <a:ext cx="7818119" cy="2256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The use of advanced machine learning models like </a:t>
            </a:r>
            <a:r>
              <a:rPr lang="en-US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autoencoders for prediction can enhance the ability of real-time monitoring for such unpredictable volcanic phases.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DECB22-93BA-6695-5AB2-EBCCFA2C28B1}"/>
              </a:ext>
            </a:extLst>
          </p:cNvPr>
          <p:cNvSpPr txBox="1"/>
          <p:nvPr/>
        </p:nvSpPr>
        <p:spPr>
          <a:xfrm>
            <a:off x="1143000" y="7168985"/>
            <a:ext cx="7818119" cy="2256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T</a:t>
            </a:r>
            <a:r>
              <a:rPr lang="en-US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imeline reflects a shift from a more continuous pattern of seismicity to one that is indicative of a </a:t>
            </a:r>
            <a:r>
              <a:rPr lang="en-US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less active or dormant phase, interspersed with sporadic bursts of volcanic activity. </a:t>
            </a:r>
            <a:endParaRPr lang="en-ID" sz="2400" dirty="0">
              <a:effectLst/>
              <a:latin typeface="Poppins Medium" panose="00000600000000000000" pitchFamily="2" charset="0"/>
              <a:ea typeface="Batang" panose="02030600000101010101" pitchFamily="18" charset="-127"/>
              <a:cs typeface="Poppins Medium" panose="00000600000000000000" pitchFamily="2" charset="0"/>
            </a:endParaRPr>
          </a:p>
        </p:txBody>
      </p:sp>
      <p:pic>
        <p:nvPicPr>
          <p:cNvPr id="4" name="Picture 3" descr="A diagram of a cluster of data&#10;&#10;Description automatically generated">
            <a:extLst>
              <a:ext uri="{FF2B5EF4-FFF2-40B4-BE49-F238E27FC236}">
                <a16:creationId xmlns:a16="http://schemas.microsoft.com/office/drawing/2014/main" id="{A6575D0A-EA1A-93E5-B278-1C9A8E4D9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660" y="3009901"/>
            <a:ext cx="13026340" cy="36576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830E843-0233-734E-FDD9-73160E75C8B1}"/>
              </a:ext>
            </a:extLst>
          </p:cNvPr>
          <p:cNvSpPr/>
          <p:nvPr/>
        </p:nvSpPr>
        <p:spPr>
          <a:xfrm>
            <a:off x="15252718" y="800100"/>
            <a:ext cx="2611398" cy="70311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oppins Medium" panose="00000600000000000000" pitchFamily="2" charset="0"/>
                <a:cs typeface="Poppins Medium" panose="00000600000000000000" pitchFamily="2" charset="0"/>
              </a:rPr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4266379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DBD8915-4BC9-817A-027C-172154BC1CF3}"/>
              </a:ext>
            </a:extLst>
          </p:cNvPr>
          <p:cNvSpPr/>
          <p:nvPr/>
        </p:nvSpPr>
        <p:spPr>
          <a:xfrm>
            <a:off x="1285422" y="8430204"/>
            <a:ext cx="6542314" cy="9915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714CD44-E6A5-BEB3-B266-5A57A9891C6A}"/>
              </a:ext>
            </a:extLst>
          </p:cNvPr>
          <p:cNvSpPr/>
          <p:nvPr/>
        </p:nvSpPr>
        <p:spPr>
          <a:xfrm>
            <a:off x="1274536" y="7261357"/>
            <a:ext cx="6542314" cy="9915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8C3B056-9FC1-2393-3553-62D17254D727}"/>
              </a:ext>
            </a:extLst>
          </p:cNvPr>
          <p:cNvSpPr/>
          <p:nvPr/>
        </p:nvSpPr>
        <p:spPr>
          <a:xfrm>
            <a:off x="1285422" y="6084816"/>
            <a:ext cx="6531428" cy="9915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C6E1327-4559-5A09-BFBB-173EED6CA73A}"/>
              </a:ext>
            </a:extLst>
          </p:cNvPr>
          <p:cNvSpPr/>
          <p:nvPr/>
        </p:nvSpPr>
        <p:spPr>
          <a:xfrm>
            <a:off x="1274536" y="5161639"/>
            <a:ext cx="6542314" cy="7137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9" name="Picture 4" descr="Remote Sensing | Free Full-Text | Recent Developments and Applications of  Acoustic Infrasound to Monitor Volcanic Emissions">
            <a:extLst>
              <a:ext uri="{FF2B5EF4-FFF2-40B4-BE49-F238E27FC236}">
                <a16:creationId xmlns:a16="http://schemas.microsoft.com/office/drawing/2014/main" id="{7570A6C0-488D-437D-3C41-EDB75E5524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9" r="26934" b="67778"/>
          <a:stretch/>
        </p:blipFill>
        <p:spPr bwMode="auto">
          <a:xfrm>
            <a:off x="9286376" y="2818971"/>
            <a:ext cx="7885441" cy="180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47B164-4D20-6890-BC1F-7DF0CFC0FBFB}"/>
              </a:ext>
            </a:extLst>
          </p:cNvPr>
          <p:cNvSpPr txBox="1"/>
          <p:nvPr/>
        </p:nvSpPr>
        <p:spPr>
          <a:xfrm>
            <a:off x="1285422" y="3223864"/>
            <a:ext cx="6592894" cy="1702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33333"/>
                </a:solidFill>
                <a:latin typeface="Poppins Medium"/>
              </a:rPr>
              <a:t>Volcanic eruptions produce low frequency (&lt;20 Hz) infrasonic signals to the atmosphere. It can be used to: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D8AEE20-8FFE-83D7-A013-998511DA5F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6" t="16112" r="28125" b="11171"/>
          <a:stretch/>
        </p:blipFill>
        <p:spPr>
          <a:xfrm>
            <a:off x="9144000" y="4713879"/>
            <a:ext cx="8170194" cy="472489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304954A-16D1-F1AA-FE47-7AA6809A4B25}"/>
              </a:ext>
            </a:extLst>
          </p:cNvPr>
          <p:cNvSpPr txBox="1"/>
          <p:nvPr/>
        </p:nvSpPr>
        <p:spPr>
          <a:xfrm>
            <a:off x="1426936" y="5287689"/>
            <a:ext cx="6008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oppins Light" panose="00000400000000000000" pitchFamily="2" charset="0"/>
                <a:cs typeface="Poppins Light" panose="00000400000000000000" pitchFamily="2" charset="0"/>
              </a:rPr>
              <a:t>Detect eruptions</a:t>
            </a:r>
            <a:r>
              <a:rPr lang="en-US" sz="24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600" dirty="0">
                <a:latin typeface="Poppins Light" panose="00000400000000000000" pitchFamily="2" charset="0"/>
                <a:cs typeface="Poppins Light" panose="00000400000000000000" pitchFamily="2" charset="0"/>
              </a:rPr>
              <a:t>(Arnoult et al., 2010)</a:t>
            </a:r>
            <a:endParaRPr lang="en-ID" sz="16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CBDC5BA-D43F-01C0-8D47-FE402712ED48}"/>
              </a:ext>
            </a:extLst>
          </p:cNvPr>
          <p:cNvSpPr txBox="1"/>
          <p:nvPr/>
        </p:nvSpPr>
        <p:spPr>
          <a:xfrm>
            <a:off x="1416050" y="6165074"/>
            <a:ext cx="6237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oppins Light" panose="00000400000000000000" pitchFamily="2" charset="0"/>
                <a:cs typeface="Poppins Light" panose="00000400000000000000" pitchFamily="2" charset="0"/>
              </a:rPr>
              <a:t>estimate volume and height of erupted material </a:t>
            </a:r>
            <a:r>
              <a:rPr lang="en-US" sz="1600" dirty="0">
                <a:latin typeface="Poppins Light" panose="00000400000000000000" pitchFamily="2" charset="0"/>
                <a:cs typeface="Poppins Light" panose="00000400000000000000" pitchFamily="2" charset="0"/>
              </a:rPr>
              <a:t>(Caplan-Auerbach et al., 2010)</a:t>
            </a:r>
            <a:endParaRPr lang="en-ID" sz="16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15FA497-C0FC-EAB1-8416-C31CBB44C34D}"/>
              </a:ext>
            </a:extLst>
          </p:cNvPr>
          <p:cNvSpPr txBox="1"/>
          <p:nvPr/>
        </p:nvSpPr>
        <p:spPr>
          <a:xfrm>
            <a:off x="1426936" y="7387781"/>
            <a:ext cx="60089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dirty="0">
                <a:latin typeface="Poppins Light" panose="00000400000000000000" pitchFamily="2" charset="0"/>
                <a:cs typeface="Poppins Light" panose="00000400000000000000" pitchFamily="2" charset="0"/>
              </a:rPr>
              <a:t>track changes in eruptive activity </a:t>
            </a:r>
            <a:r>
              <a:rPr lang="en-ID" sz="1600" dirty="0">
                <a:latin typeface="Poppins Light" panose="00000400000000000000" pitchFamily="2" charset="0"/>
                <a:cs typeface="Poppins Light" panose="00000400000000000000" pitchFamily="2" charset="0"/>
              </a:rPr>
              <a:t>(</a:t>
            </a:r>
            <a:r>
              <a:rPr lang="en-ID" sz="16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Garcès</a:t>
            </a:r>
            <a:r>
              <a:rPr lang="en-ID" sz="1600" dirty="0">
                <a:latin typeface="Poppins Light" panose="00000400000000000000" pitchFamily="2" charset="0"/>
                <a:cs typeface="Poppins Light" panose="00000400000000000000" pitchFamily="2" charset="0"/>
              </a:rPr>
              <a:t> et al., 1999)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631B075-1F65-D34B-AD7B-CDDDD56B4CB2}"/>
              </a:ext>
            </a:extLst>
          </p:cNvPr>
          <p:cNvSpPr txBox="1"/>
          <p:nvPr/>
        </p:nvSpPr>
        <p:spPr>
          <a:xfrm>
            <a:off x="1416050" y="8490121"/>
            <a:ext cx="6019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dirty="0">
                <a:latin typeface="Poppins Light" panose="00000400000000000000" pitchFamily="2" charset="0"/>
                <a:cs typeface="Poppins Light" panose="00000400000000000000" pitchFamily="2" charset="0"/>
              </a:rPr>
              <a:t>provide constraints on magma movements </a:t>
            </a:r>
            <a:r>
              <a:rPr lang="en-ID" sz="1600" dirty="0">
                <a:latin typeface="Poppins Light" panose="00000400000000000000" pitchFamily="2" charset="0"/>
                <a:cs typeface="Poppins Light" panose="00000400000000000000" pitchFamily="2" charset="0"/>
              </a:rPr>
              <a:t>(Richardson et al., 2014)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E3C2F5D-D1E1-3D2A-3448-CB235420A2D6}"/>
              </a:ext>
            </a:extLst>
          </p:cNvPr>
          <p:cNvSpPr txBox="1"/>
          <p:nvPr/>
        </p:nvSpPr>
        <p:spPr>
          <a:xfrm>
            <a:off x="1285422" y="1658778"/>
            <a:ext cx="65928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248" dirty="0">
                <a:solidFill>
                  <a:srgbClr val="333333"/>
                </a:solidFill>
                <a:latin typeface="Poppins Bold"/>
              </a:rPr>
              <a:t>Volcanic Infrasound Signals</a:t>
            </a:r>
            <a:endParaRPr lang="en-ID" sz="4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489B655-FA18-8D28-8184-33BA198729F6}"/>
              </a:ext>
            </a:extLst>
          </p:cNvPr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B5237EA4-DA5B-34DE-05B2-044E5841C233}"/>
                </a:ext>
              </a:extLst>
            </p:cNvPr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2" name="TextBox 6">
            <a:extLst>
              <a:ext uri="{FF2B5EF4-FFF2-40B4-BE49-F238E27FC236}">
                <a16:creationId xmlns:a16="http://schemas.microsoft.com/office/drawing/2014/main" id="{F2735A67-18EA-513A-1CAF-CB1F4F325B89}"/>
              </a:ext>
            </a:extLst>
          </p:cNvPr>
          <p:cNvSpPr txBox="1"/>
          <p:nvPr/>
        </p:nvSpPr>
        <p:spPr>
          <a:xfrm>
            <a:off x="1393076" y="1028700"/>
            <a:ext cx="1059275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 dirty="0">
                <a:solidFill>
                  <a:srgbClr val="333333"/>
                </a:solidFill>
                <a:latin typeface="Poppins Medium"/>
              </a:rPr>
              <a:t>Theoretical Framework</a:t>
            </a: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0DE05B82-D16F-9924-E23F-CD1001D08A92}"/>
              </a:ext>
            </a:extLst>
          </p:cNvPr>
          <p:cNvSpPr txBox="1"/>
          <p:nvPr/>
        </p:nvSpPr>
        <p:spPr>
          <a:xfrm>
            <a:off x="423885" y="102870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I</a:t>
            </a:r>
          </a:p>
        </p:txBody>
      </p:sp>
      <p:pic>
        <p:nvPicPr>
          <p:cNvPr id="14" name="Picture 2" descr="Lambang dan Logo ITS - Institut Teknologi Sepuluh Nopember">
            <a:extLst>
              <a:ext uri="{FF2B5EF4-FFF2-40B4-BE49-F238E27FC236}">
                <a16:creationId xmlns:a16="http://schemas.microsoft.com/office/drawing/2014/main" id="{190F3064-F959-CA3A-A4F4-3633B4B37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6738" y="628971"/>
            <a:ext cx="826807" cy="82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Beranda - Departemen Teknik Fisika">
            <a:extLst>
              <a:ext uri="{FF2B5EF4-FFF2-40B4-BE49-F238E27FC236}">
                <a16:creationId xmlns:a16="http://schemas.microsoft.com/office/drawing/2014/main" id="{7EA02279-DE94-4BAB-8D5E-8896F0C55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9" r="3221" b="3221"/>
          <a:stretch/>
        </p:blipFill>
        <p:spPr bwMode="auto">
          <a:xfrm>
            <a:off x="16042343" y="602130"/>
            <a:ext cx="908858" cy="85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Vibrastic Lab">
            <a:extLst>
              <a:ext uri="{FF2B5EF4-FFF2-40B4-BE49-F238E27FC236}">
                <a16:creationId xmlns:a16="http://schemas.microsoft.com/office/drawing/2014/main" id="{68F7A1D2-BA99-AFAB-E065-2CA36BDC5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7050" y="628971"/>
            <a:ext cx="826807" cy="82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Incorporated Research Institutions for Seismology · GitHub">
            <a:extLst>
              <a:ext uri="{FF2B5EF4-FFF2-40B4-BE49-F238E27FC236}">
                <a16:creationId xmlns:a16="http://schemas.microsoft.com/office/drawing/2014/main" id="{61B2AD2C-8545-FDC8-F3CC-BE083D7D4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6738" y="7387781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1">
            <a:extLst>
              <a:ext uri="{FF2B5EF4-FFF2-40B4-BE49-F238E27FC236}">
                <a16:creationId xmlns:a16="http://schemas.microsoft.com/office/drawing/2014/main" id="{4933DCC9-BFFE-F2E4-5348-8BB2EC94FA2D}"/>
              </a:ext>
            </a:extLst>
          </p:cNvPr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Poppins Medium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42734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14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93076" y="842663"/>
            <a:ext cx="10113124" cy="5478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dirty="0">
                <a:solidFill>
                  <a:srgbClr val="333333"/>
                </a:solidFill>
                <a:latin typeface="Poppins Medium"/>
              </a:rPr>
              <a:t>Results and Analysis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52347" y="102870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 dirty="0">
                <a:solidFill>
                  <a:srgbClr val="333333"/>
                </a:solidFill>
                <a:latin typeface="Poppins Medium"/>
              </a:rPr>
              <a:t>IV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C1B0EC5-575F-E62B-A739-B06A19B49541}"/>
              </a:ext>
            </a:extLst>
          </p:cNvPr>
          <p:cNvSpPr/>
          <p:nvPr/>
        </p:nvSpPr>
        <p:spPr>
          <a:xfrm>
            <a:off x="1663478" y="2934299"/>
            <a:ext cx="4203922" cy="420392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4C8A1CB2-A986-F395-BBE4-BC84E4A07C94}"/>
              </a:ext>
            </a:extLst>
          </p:cNvPr>
          <p:cNvSpPr txBox="1">
            <a:spLocks/>
          </p:cNvSpPr>
          <p:nvPr/>
        </p:nvSpPr>
        <p:spPr>
          <a:xfrm>
            <a:off x="2344201" y="3450361"/>
            <a:ext cx="2842475" cy="3171797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20000" b="1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2E5335-9552-8FDD-A014-C2CB4A0F7370}"/>
              </a:ext>
            </a:extLst>
          </p:cNvPr>
          <p:cNvSpPr txBox="1"/>
          <p:nvPr/>
        </p:nvSpPr>
        <p:spPr>
          <a:xfrm>
            <a:off x="6781800" y="3444737"/>
            <a:ext cx="99822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spc="248" dirty="0">
                <a:solidFill>
                  <a:srgbClr val="333333"/>
                </a:solidFill>
                <a:latin typeface="Poppins Bold"/>
              </a:rPr>
              <a:t>Modeling Volcanic Activity for Forecasting Eruptions</a:t>
            </a:r>
            <a:endParaRPr lang="en-ID" sz="6600" dirty="0"/>
          </a:p>
        </p:txBody>
      </p:sp>
    </p:spTree>
    <p:extLst>
      <p:ext uri="{BB962C8B-B14F-4D97-AF65-F5344CB8AC3E}">
        <p14:creationId xmlns:p14="http://schemas.microsoft.com/office/powerpoint/2010/main" val="155274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015823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10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93076" y="1028700"/>
            <a:ext cx="1059275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Research Results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3885" y="102870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IV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38E366-AAEA-2B2E-8C47-788CDD6DE7E1}"/>
              </a:ext>
            </a:extLst>
          </p:cNvPr>
          <p:cNvSpPr txBox="1"/>
          <p:nvPr/>
        </p:nvSpPr>
        <p:spPr>
          <a:xfrm>
            <a:off x="-7421610" y="4186405"/>
            <a:ext cx="7151585" cy="2256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The “enc_23”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feature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in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the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plot has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the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highest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value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of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importance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,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suggested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it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is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frequently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used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in making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splits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and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a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significant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predictor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for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the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target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variable</a:t>
            </a:r>
            <a:endParaRPr lang="en-ID" sz="2800" b="1" dirty="0">
              <a:effectLst/>
              <a:latin typeface="Poppins Light" panose="00000400000000000000" pitchFamily="2" charset="0"/>
              <a:ea typeface="Batang" panose="02030600000101010101" pitchFamily="18" charset="-127"/>
              <a:cs typeface="Poppins Light" panose="000004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DECB22-93BA-6695-5AB2-EBCCFA2C28B1}"/>
              </a:ext>
            </a:extLst>
          </p:cNvPr>
          <p:cNvSpPr txBox="1"/>
          <p:nvPr/>
        </p:nvSpPr>
        <p:spPr>
          <a:xfrm>
            <a:off x="12801600" y="2019300"/>
            <a:ext cx="4419600" cy="2256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Data is severely imbalanced due to the nature of eruption detection</a:t>
            </a:r>
            <a:endParaRPr lang="en-ID" sz="2800" b="1" dirty="0">
              <a:effectLst/>
              <a:latin typeface="Poppins Light" panose="00000400000000000000" pitchFamily="2" charset="0"/>
              <a:ea typeface="Batang" panose="02030600000101010101" pitchFamily="18" charset="-127"/>
              <a:cs typeface="Poppins Light" panose="000004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325737-A478-470F-1296-9A7E4BAE2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815" y="1610351"/>
            <a:ext cx="7151586" cy="3878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B3506E-3E76-A4C5-6D73-F8F067EE9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6613694"/>
            <a:ext cx="4077042" cy="31085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0245C9-8E66-572E-D458-26DED78F7AFD}"/>
              </a:ext>
            </a:extLst>
          </p:cNvPr>
          <p:cNvSpPr txBox="1"/>
          <p:nvPr/>
        </p:nvSpPr>
        <p:spPr>
          <a:xfrm>
            <a:off x="2357784" y="5694568"/>
            <a:ext cx="5269376" cy="511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2800" dirty="0">
                <a:solidFill>
                  <a:srgbClr val="333333"/>
                </a:solidFill>
                <a:latin typeface="Poppins Medium"/>
              </a:rPr>
              <a:t>Feature Selection Method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CEDACB-777F-336C-57BB-3FE1D9C19769}"/>
              </a:ext>
            </a:extLst>
          </p:cNvPr>
          <p:cNvSpPr txBox="1"/>
          <p:nvPr/>
        </p:nvSpPr>
        <p:spPr>
          <a:xfrm>
            <a:off x="9914808" y="5699205"/>
            <a:ext cx="7085775" cy="511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2800" dirty="0">
                <a:solidFill>
                  <a:srgbClr val="333333"/>
                </a:solidFill>
                <a:latin typeface="Poppins Medium"/>
              </a:rPr>
              <a:t>Feature Extraction Method (PCA)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700D97-D2C0-0F6F-16DD-8031790AAE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5899" y="6613694"/>
            <a:ext cx="4466816" cy="31085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6B7DBA-F669-E40E-BD61-1311ECFA9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6834" y="6602530"/>
            <a:ext cx="4077042" cy="31197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1AE15FA-A202-7330-5FC0-95F7EA5967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96258" y="6564430"/>
            <a:ext cx="4469596" cy="311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625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015823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10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93076" y="1028700"/>
            <a:ext cx="1059275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Research Results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3885" y="102870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IV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38E366-AAEA-2B2E-8C47-788CDD6DE7E1}"/>
              </a:ext>
            </a:extLst>
          </p:cNvPr>
          <p:cNvSpPr txBox="1"/>
          <p:nvPr/>
        </p:nvSpPr>
        <p:spPr>
          <a:xfrm>
            <a:off x="-7421610" y="4186405"/>
            <a:ext cx="7151585" cy="2256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The “enc_23”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feature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in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the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plot has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the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highest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value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of</a:t>
            </a:r>
            <a:r>
              <a:rPr lang="id-ID" sz="2400" dirty="0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</a:t>
            </a:r>
            <a:r>
              <a:rPr lang="id-ID" sz="2400" dirty="0" err="1">
                <a:effectLst/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importance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,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suggested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it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is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frequently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used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in making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splits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and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a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significant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predictor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for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the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target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variable</a:t>
            </a:r>
            <a:endParaRPr lang="en-ID" sz="2800" b="1" dirty="0">
              <a:effectLst/>
              <a:latin typeface="Poppins Light" panose="00000400000000000000" pitchFamily="2" charset="0"/>
              <a:ea typeface="Batang" panose="02030600000101010101" pitchFamily="18" charset="-127"/>
              <a:cs typeface="Poppins Light" panose="000004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CDE3A7-F24F-EB22-69D8-BE492EC88C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98"/>
          <a:stretch/>
        </p:blipFill>
        <p:spPr>
          <a:xfrm>
            <a:off x="10006012" y="2676282"/>
            <a:ext cx="6529388" cy="4905618"/>
          </a:xfrm>
          <a:prstGeom prst="rect">
            <a:avLst/>
          </a:prstGeom>
        </p:spPr>
      </p:pic>
      <p:pic>
        <p:nvPicPr>
          <p:cNvPr id="16" name="Picture 15" descr="A graph of training and validation sets&#10;&#10;Description automatically generated">
            <a:extLst>
              <a:ext uri="{FF2B5EF4-FFF2-40B4-BE49-F238E27FC236}">
                <a16:creationId xmlns:a16="http://schemas.microsoft.com/office/drawing/2014/main" id="{46D65B8D-AD9D-C759-2D79-7059A769EE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97"/>
          <a:stretch/>
        </p:blipFill>
        <p:spPr>
          <a:xfrm>
            <a:off x="1936477" y="2781300"/>
            <a:ext cx="6345512" cy="47106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63B430C-91D2-0913-8EC8-560B9367BC66}"/>
              </a:ext>
            </a:extLst>
          </p:cNvPr>
          <p:cNvSpPr txBox="1"/>
          <p:nvPr/>
        </p:nvSpPr>
        <p:spPr>
          <a:xfrm>
            <a:off x="2730801" y="1714500"/>
            <a:ext cx="5269376" cy="5765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200" dirty="0">
                <a:solidFill>
                  <a:srgbClr val="333333"/>
                </a:solidFill>
                <a:latin typeface="Poppins Medium"/>
              </a:rPr>
              <a:t>Feature Selection Method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22DED2-E0EF-5C20-122D-56E4517A0375}"/>
              </a:ext>
            </a:extLst>
          </p:cNvPr>
          <p:cNvSpPr txBox="1"/>
          <p:nvPr/>
        </p:nvSpPr>
        <p:spPr>
          <a:xfrm>
            <a:off x="10287825" y="1719137"/>
            <a:ext cx="7085775" cy="5765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200" dirty="0">
                <a:solidFill>
                  <a:srgbClr val="333333"/>
                </a:solidFill>
                <a:latin typeface="Poppins Medium"/>
              </a:rPr>
              <a:t>Feature Extraction Method (PCA)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30A57-B79E-F7FF-D879-ADC5422A8B16}"/>
              </a:ext>
            </a:extLst>
          </p:cNvPr>
          <p:cNvSpPr txBox="1"/>
          <p:nvPr/>
        </p:nvSpPr>
        <p:spPr>
          <a:xfrm>
            <a:off x="1936477" y="7799852"/>
            <a:ext cx="72075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F</a:t>
            </a:r>
            <a:r>
              <a:rPr lang="en-US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eature selection method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is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fitting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the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training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data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better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than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it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is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fitting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unseen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data.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However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,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the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gap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is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not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widening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significantly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as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iterations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increase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,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which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is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a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good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sign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that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the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model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isn't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overfitting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severel</a:t>
            </a:r>
            <a:endParaRPr lang="en-ID" sz="24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01115A-DBA7-414F-B6D3-C6E34605840F}"/>
              </a:ext>
            </a:extLst>
          </p:cNvPr>
          <p:cNvSpPr txBox="1"/>
          <p:nvPr/>
        </p:nvSpPr>
        <p:spPr>
          <a:xfrm>
            <a:off x="10287825" y="7799852"/>
            <a:ext cx="67279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PCA Method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shows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a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smaller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gap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between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training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and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validation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MAE,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suggesting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that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the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model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with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PCA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components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may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generalize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better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on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4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unseen</a:t>
            </a:r>
            <a:r>
              <a:rPr lang="id-ID" sz="24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data,</a:t>
            </a:r>
            <a:endParaRPr lang="en-ID" sz="24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357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015823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10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93076" y="1028700"/>
            <a:ext cx="1059275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Research Results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3885" y="102870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IV</a:t>
            </a:r>
          </a:p>
        </p:txBody>
      </p:sp>
      <p:pic>
        <p:nvPicPr>
          <p:cNvPr id="6" name="Picture 5" descr="A graph with blue dots&#10;&#10;Description automatically generated">
            <a:extLst>
              <a:ext uri="{FF2B5EF4-FFF2-40B4-BE49-F238E27FC236}">
                <a16:creationId xmlns:a16="http://schemas.microsoft.com/office/drawing/2014/main" id="{D63127F5-2806-0FB9-230B-3C5BF152B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076" y="2476500"/>
            <a:ext cx="7496062" cy="4807203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D6D62D9-5682-317A-3DA0-1AD588FE65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305020"/>
              </p:ext>
            </p:extLst>
          </p:nvPr>
        </p:nvGraphicFramePr>
        <p:xfrm>
          <a:off x="1882645" y="7367041"/>
          <a:ext cx="6965688" cy="20765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223583">
                  <a:extLst>
                    <a:ext uri="{9D8B030D-6E8A-4147-A177-3AD203B41FA5}">
                      <a16:colId xmlns:a16="http://schemas.microsoft.com/office/drawing/2014/main" val="4166508660"/>
                    </a:ext>
                  </a:extLst>
                </a:gridCol>
                <a:gridCol w="1742105">
                  <a:extLst>
                    <a:ext uri="{9D8B030D-6E8A-4147-A177-3AD203B41FA5}">
                      <a16:colId xmlns:a16="http://schemas.microsoft.com/office/drawing/2014/main" val="2761808641"/>
                    </a:ext>
                  </a:extLst>
                </a:gridCol>
              </a:tblGrid>
              <a:tr h="4794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0" dirty="0">
                          <a:effectLst/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Metric</a:t>
                      </a:r>
                      <a:endParaRPr lang="en-ID" sz="2000" b="0" dirty="0">
                        <a:effectLst/>
                        <a:latin typeface="Poppins Medium" panose="00000600000000000000" pitchFamily="2" charset="0"/>
                        <a:ea typeface="Batang" panose="02030600000101010101" pitchFamily="18" charset="-127"/>
                        <a:cs typeface="Poppins Medium" panose="00000600000000000000" pitchFamily="2" charset="0"/>
                      </a:endParaRPr>
                    </a:p>
                  </a:txBody>
                  <a:tcPr marL="131771" marR="13177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2000" b="0" dirty="0">
                          <a:effectLst/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Score</a:t>
                      </a:r>
                      <a:endParaRPr lang="en-ID" sz="2000" b="0" dirty="0">
                        <a:effectLst/>
                        <a:latin typeface="Poppins Medium" panose="00000600000000000000" pitchFamily="2" charset="0"/>
                        <a:ea typeface="Batang" panose="02030600000101010101" pitchFamily="18" charset="-127"/>
                        <a:cs typeface="Poppins Medium" panose="00000600000000000000" pitchFamily="2" charset="0"/>
                      </a:endParaRPr>
                    </a:p>
                  </a:txBody>
                  <a:tcPr marL="131771" marR="131771" marT="0" marB="0"/>
                </a:tc>
                <a:extLst>
                  <a:ext uri="{0D108BD9-81ED-4DB2-BD59-A6C34878D82A}">
                    <a16:rowId xmlns:a16="http://schemas.microsoft.com/office/drawing/2014/main" val="1291841335"/>
                  </a:ext>
                </a:extLst>
              </a:tr>
              <a:tr h="47944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2000" b="0" dirty="0">
                          <a:effectLst/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Mean Absolute Error (MAE)</a:t>
                      </a:r>
                      <a:endParaRPr lang="en-ID" sz="2000" b="0" dirty="0">
                        <a:effectLst/>
                        <a:latin typeface="Poppins Medium" panose="00000600000000000000" pitchFamily="2" charset="0"/>
                        <a:ea typeface="Batang" panose="02030600000101010101" pitchFamily="18" charset="-127"/>
                        <a:cs typeface="Poppins Medium" panose="00000600000000000000" pitchFamily="2" charset="0"/>
                      </a:endParaRPr>
                    </a:p>
                  </a:txBody>
                  <a:tcPr marL="131771" marR="13177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id-ID" sz="2000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75.711</a:t>
                      </a:r>
                      <a:endParaRPr lang="en-ID" sz="2000">
                        <a:effectLst/>
                        <a:latin typeface="Poppins Light" panose="00000400000000000000" pitchFamily="2" charset="0"/>
                        <a:ea typeface="Batang" panose="02030600000101010101" pitchFamily="18" charset="-127"/>
                        <a:cs typeface="Poppins Light" panose="00000400000000000000" pitchFamily="2" charset="0"/>
                      </a:endParaRPr>
                    </a:p>
                  </a:txBody>
                  <a:tcPr marL="131771" marR="131771" marT="0" marB="0"/>
                </a:tc>
                <a:extLst>
                  <a:ext uri="{0D108BD9-81ED-4DB2-BD59-A6C34878D82A}">
                    <a16:rowId xmlns:a16="http://schemas.microsoft.com/office/drawing/2014/main" val="3567508293"/>
                  </a:ext>
                </a:extLst>
              </a:tr>
              <a:tr h="63819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ID" sz="2000" b="0" dirty="0">
                          <a:effectLst/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Root-mean-square deviation (RMSE)</a:t>
                      </a:r>
                      <a:endParaRPr lang="en-ID" sz="2000" b="0" dirty="0">
                        <a:effectLst/>
                        <a:latin typeface="Poppins Medium" panose="00000600000000000000" pitchFamily="2" charset="0"/>
                        <a:ea typeface="Batang" panose="02030600000101010101" pitchFamily="18" charset="-127"/>
                        <a:cs typeface="Poppins Medium" panose="00000600000000000000" pitchFamily="2" charset="0"/>
                      </a:endParaRPr>
                    </a:p>
                  </a:txBody>
                  <a:tcPr marL="131771" marR="13177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id-ID" sz="2000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127.9062</a:t>
                      </a:r>
                      <a:endParaRPr lang="en-ID" sz="2000">
                        <a:effectLst/>
                        <a:latin typeface="Poppins Light" panose="00000400000000000000" pitchFamily="2" charset="0"/>
                        <a:ea typeface="Batang" panose="02030600000101010101" pitchFamily="18" charset="-127"/>
                        <a:cs typeface="Poppins Light" panose="00000400000000000000" pitchFamily="2" charset="0"/>
                      </a:endParaRPr>
                    </a:p>
                  </a:txBody>
                  <a:tcPr marL="131771" marR="131771" marT="0" marB="0"/>
                </a:tc>
                <a:extLst>
                  <a:ext uri="{0D108BD9-81ED-4DB2-BD59-A6C34878D82A}">
                    <a16:rowId xmlns:a16="http://schemas.microsoft.com/office/drawing/2014/main" val="3986418097"/>
                  </a:ext>
                </a:extLst>
              </a:tr>
              <a:tr h="47944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2000" b="0" dirty="0">
                          <a:effectLst/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Coefficient of Determination (R</a:t>
                      </a:r>
                      <a:r>
                        <a:rPr lang="en-US" sz="2000" b="0" baseline="30000" dirty="0">
                          <a:effectLst/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2</a:t>
                      </a:r>
                      <a:r>
                        <a:rPr lang="en-US" sz="2000" b="0" dirty="0">
                          <a:effectLst/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)</a:t>
                      </a:r>
                      <a:endParaRPr lang="en-ID" sz="2000" b="0" dirty="0">
                        <a:effectLst/>
                        <a:latin typeface="Poppins Medium" panose="00000600000000000000" pitchFamily="2" charset="0"/>
                        <a:ea typeface="Batang" panose="02030600000101010101" pitchFamily="18" charset="-127"/>
                        <a:cs typeface="Poppins Medium" panose="00000600000000000000" pitchFamily="2" charset="0"/>
                      </a:endParaRPr>
                    </a:p>
                  </a:txBody>
                  <a:tcPr marL="131771" marR="13177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id-ID" sz="2000" dirty="0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0.644</a:t>
                      </a:r>
                      <a:endParaRPr lang="en-ID" sz="2000" dirty="0">
                        <a:effectLst/>
                        <a:latin typeface="Poppins Light" panose="00000400000000000000" pitchFamily="2" charset="0"/>
                        <a:ea typeface="Batang" panose="02030600000101010101" pitchFamily="18" charset="-127"/>
                        <a:cs typeface="Poppins Light" panose="00000400000000000000" pitchFamily="2" charset="0"/>
                      </a:endParaRPr>
                    </a:p>
                  </a:txBody>
                  <a:tcPr marL="131771" marR="131771" marT="0" marB="0"/>
                </a:tc>
                <a:extLst>
                  <a:ext uri="{0D108BD9-81ED-4DB2-BD59-A6C34878D82A}">
                    <a16:rowId xmlns:a16="http://schemas.microsoft.com/office/drawing/2014/main" val="11458096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7A77909-AD63-184D-664E-C5334A8C6788}"/>
              </a:ext>
            </a:extLst>
          </p:cNvPr>
          <p:cNvSpPr txBox="1"/>
          <p:nvPr/>
        </p:nvSpPr>
        <p:spPr>
          <a:xfrm>
            <a:off x="2730801" y="1714500"/>
            <a:ext cx="5269376" cy="5765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200" dirty="0">
                <a:solidFill>
                  <a:srgbClr val="333333"/>
                </a:solidFill>
                <a:latin typeface="Poppins Medium"/>
              </a:rPr>
              <a:t>Feature Selection Method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9462B3-CBC9-61D2-B7B4-39ECFCDD5151}"/>
              </a:ext>
            </a:extLst>
          </p:cNvPr>
          <p:cNvSpPr txBox="1"/>
          <p:nvPr/>
        </p:nvSpPr>
        <p:spPr>
          <a:xfrm>
            <a:off x="10287825" y="1719137"/>
            <a:ext cx="7085775" cy="5765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200" dirty="0">
                <a:solidFill>
                  <a:srgbClr val="333333"/>
                </a:solidFill>
                <a:latin typeface="Poppins Medium"/>
              </a:rPr>
              <a:t>Feature Extraction Method (PCA) 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D3CC7D5-7485-9CA9-9708-526A9E50C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0705990"/>
              </p:ext>
            </p:extLst>
          </p:nvPr>
        </p:nvGraphicFramePr>
        <p:xfrm>
          <a:off x="10065424" y="7353300"/>
          <a:ext cx="6965687" cy="20765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223583">
                  <a:extLst>
                    <a:ext uri="{9D8B030D-6E8A-4147-A177-3AD203B41FA5}">
                      <a16:colId xmlns:a16="http://schemas.microsoft.com/office/drawing/2014/main" val="4166508660"/>
                    </a:ext>
                  </a:extLst>
                </a:gridCol>
                <a:gridCol w="1742104">
                  <a:extLst>
                    <a:ext uri="{9D8B030D-6E8A-4147-A177-3AD203B41FA5}">
                      <a16:colId xmlns:a16="http://schemas.microsoft.com/office/drawing/2014/main" val="2761808641"/>
                    </a:ext>
                  </a:extLst>
                </a:gridCol>
              </a:tblGrid>
              <a:tr h="4794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0">
                          <a:effectLst/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Metric</a:t>
                      </a:r>
                      <a:endParaRPr lang="en-ID" sz="2000" b="0">
                        <a:effectLst/>
                        <a:latin typeface="Poppins Medium" panose="00000600000000000000" pitchFamily="2" charset="0"/>
                        <a:ea typeface="Batang" panose="02030600000101010101" pitchFamily="18" charset="-127"/>
                        <a:cs typeface="Poppins Medium" panose="00000600000000000000" pitchFamily="2" charset="0"/>
                      </a:endParaRPr>
                    </a:p>
                  </a:txBody>
                  <a:tcPr marL="131771" marR="13177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2000" b="0" dirty="0">
                          <a:effectLst/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Score</a:t>
                      </a:r>
                      <a:endParaRPr lang="en-ID" sz="2000" b="0" dirty="0">
                        <a:effectLst/>
                        <a:latin typeface="Poppins Medium" panose="00000600000000000000" pitchFamily="2" charset="0"/>
                        <a:ea typeface="Batang" panose="02030600000101010101" pitchFamily="18" charset="-127"/>
                        <a:cs typeface="Poppins Medium" panose="00000600000000000000" pitchFamily="2" charset="0"/>
                      </a:endParaRPr>
                    </a:p>
                  </a:txBody>
                  <a:tcPr marL="131771" marR="131771" marT="0" marB="0"/>
                </a:tc>
                <a:extLst>
                  <a:ext uri="{0D108BD9-81ED-4DB2-BD59-A6C34878D82A}">
                    <a16:rowId xmlns:a16="http://schemas.microsoft.com/office/drawing/2014/main" val="1291841335"/>
                  </a:ext>
                </a:extLst>
              </a:tr>
              <a:tr h="47944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2000" b="0">
                          <a:effectLst/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Mean Absolute Error (MAE)</a:t>
                      </a:r>
                      <a:endParaRPr lang="en-ID" sz="2000" b="0">
                        <a:effectLst/>
                        <a:latin typeface="Poppins Medium" panose="00000600000000000000" pitchFamily="2" charset="0"/>
                        <a:ea typeface="Batang" panose="02030600000101010101" pitchFamily="18" charset="-127"/>
                        <a:cs typeface="Poppins Medium" panose="00000600000000000000" pitchFamily="2" charset="0"/>
                      </a:endParaRPr>
                    </a:p>
                  </a:txBody>
                  <a:tcPr marL="131771" marR="13177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ID" sz="2000" b="0" i="0" kern="1200" dirty="0">
                          <a:solidFill>
                            <a:schemeClr val="dk1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73.41</a:t>
                      </a:r>
                      <a:endParaRPr lang="en-ID" sz="2000" b="0" dirty="0">
                        <a:effectLst/>
                        <a:latin typeface="Poppins Light" panose="00000400000000000000" pitchFamily="2" charset="0"/>
                        <a:ea typeface="Batang" panose="02030600000101010101" pitchFamily="18" charset="-127"/>
                        <a:cs typeface="Poppins Light" panose="00000400000000000000" pitchFamily="2" charset="0"/>
                      </a:endParaRPr>
                    </a:p>
                  </a:txBody>
                  <a:tcPr marL="131771" marR="131771" marT="0" marB="0"/>
                </a:tc>
                <a:extLst>
                  <a:ext uri="{0D108BD9-81ED-4DB2-BD59-A6C34878D82A}">
                    <a16:rowId xmlns:a16="http://schemas.microsoft.com/office/drawing/2014/main" val="3567508293"/>
                  </a:ext>
                </a:extLst>
              </a:tr>
              <a:tr h="63819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ID" sz="2000" b="0" dirty="0">
                          <a:effectLst/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Root-mean-square deviation (RMSE)</a:t>
                      </a:r>
                      <a:endParaRPr lang="en-ID" sz="2000" b="0" dirty="0">
                        <a:effectLst/>
                        <a:latin typeface="Poppins Medium" panose="00000600000000000000" pitchFamily="2" charset="0"/>
                        <a:ea typeface="Batang" panose="02030600000101010101" pitchFamily="18" charset="-127"/>
                        <a:cs typeface="Poppins Medium" panose="00000600000000000000" pitchFamily="2" charset="0"/>
                      </a:endParaRPr>
                    </a:p>
                  </a:txBody>
                  <a:tcPr marL="131771" marR="13177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ID" sz="2000" b="0" i="0" kern="1200" dirty="0">
                          <a:solidFill>
                            <a:schemeClr val="dk1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106.44</a:t>
                      </a:r>
                      <a:endParaRPr lang="en-ID" sz="2000" b="0" dirty="0">
                        <a:effectLst/>
                        <a:latin typeface="Poppins Light" panose="00000400000000000000" pitchFamily="2" charset="0"/>
                        <a:ea typeface="Batang" panose="02030600000101010101" pitchFamily="18" charset="-127"/>
                        <a:cs typeface="Poppins Light" panose="00000400000000000000" pitchFamily="2" charset="0"/>
                      </a:endParaRPr>
                    </a:p>
                  </a:txBody>
                  <a:tcPr marL="131771" marR="131771" marT="0" marB="0"/>
                </a:tc>
                <a:extLst>
                  <a:ext uri="{0D108BD9-81ED-4DB2-BD59-A6C34878D82A}">
                    <a16:rowId xmlns:a16="http://schemas.microsoft.com/office/drawing/2014/main" val="3986418097"/>
                  </a:ext>
                </a:extLst>
              </a:tr>
              <a:tr h="47944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2000" b="0" dirty="0">
                          <a:effectLst/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Coefficient of Determination (R</a:t>
                      </a:r>
                      <a:r>
                        <a:rPr lang="en-US" sz="2000" b="0" baseline="30000" dirty="0">
                          <a:effectLst/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2</a:t>
                      </a:r>
                      <a:r>
                        <a:rPr lang="en-US" sz="2000" b="0" dirty="0">
                          <a:effectLst/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)</a:t>
                      </a:r>
                      <a:endParaRPr lang="en-ID" sz="2000" b="0" dirty="0">
                        <a:effectLst/>
                        <a:latin typeface="Poppins Medium" panose="00000600000000000000" pitchFamily="2" charset="0"/>
                        <a:ea typeface="Batang" panose="02030600000101010101" pitchFamily="18" charset="-127"/>
                        <a:cs typeface="Poppins Medium" panose="00000600000000000000" pitchFamily="2" charset="0"/>
                      </a:endParaRPr>
                    </a:p>
                  </a:txBody>
                  <a:tcPr marL="131771" marR="13177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ID" sz="2000" b="0" i="0" kern="1200" dirty="0">
                          <a:solidFill>
                            <a:schemeClr val="dk1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0.7541</a:t>
                      </a:r>
                      <a:endParaRPr lang="en-ID" sz="2000" b="0" dirty="0">
                        <a:effectLst/>
                        <a:latin typeface="Poppins Light" panose="00000400000000000000" pitchFamily="2" charset="0"/>
                        <a:ea typeface="Batang" panose="02030600000101010101" pitchFamily="18" charset="-127"/>
                        <a:cs typeface="Poppins Light" panose="00000400000000000000" pitchFamily="2" charset="0"/>
                      </a:endParaRPr>
                    </a:p>
                  </a:txBody>
                  <a:tcPr marL="131771" marR="131771" marT="0" marB="0"/>
                </a:tc>
                <a:extLst>
                  <a:ext uri="{0D108BD9-81ED-4DB2-BD59-A6C34878D82A}">
                    <a16:rowId xmlns:a16="http://schemas.microsoft.com/office/drawing/2014/main" val="1145809689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0E42200E-AF43-12F6-B1E7-938EC8345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9761" y="2511672"/>
            <a:ext cx="7496062" cy="480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129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14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93076" y="842663"/>
            <a:ext cx="10113124" cy="5478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dirty="0">
                <a:solidFill>
                  <a:srgbClr val="333333"/>
                </a:solidFill>
                <a:latin typeface="Poppins Medium"/>
              </a:rPr>
              <a:t>Results and Analysis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52347" y="102870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 dirty="0">
                <a:solidFill>
                  <a:srgbClr val="333333"/>
                </a:solidFill>
                <a:latin typeface="Poppins Medium"/>
              </a:rPr>
              <a:t>IV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C1B0EC5-575F-E62B-A739-B06A19B49541}"/>
              </a:ext>
            </a:extLst>
          </p:cNvPr>
          <p:cNvSpPr/>
          <p:nvPr/>
        </p:nvSpPr>
        <p:spPr>
          <a:xfrm>
            <a:off x="1663478" y="2934299"/>
            <a:ext cx="4203922" cy="420392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4C8A1CB2-A986-F395-BBE4-BC84E4A07C94}"/>
              </a:ext>
            </a:extLst>
          </p:cNvPr>
          <p:cNvSpPr txBox="1">
            <a:spLocks/>
          </p:cNvSpPr>
          <p:nvPr/>
        </p:nvSpPr>
        <p:spPr>
          <a:xfrm>
            <a:off x="2344201" y="3450361"/>
            <a:ext cx="2842475" cy="3171797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20000" b="1" dirty="0">
                <a:solidFill>
                  <a:schemeClr val="accent6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2E5335-9552-8FDD-A014-C2CB4A0F7370}"/>
              </a:ext>
            </a:extLst>
          </p:cNvPr>
          <p:cNvSpPr txBox="1"/>
          <p:nvPr/>
        </p:nvSpPr>
        <p:spPr>
          <a:xfrm>
            <a:off x="6930504" y="4482261"/>
            <a:ext cx="9982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spc="248" dirty="0">
                <a:solidFill>
                  <a:srgbClr val="333333"/>
                </a:solidFill>
                <a:latin typeface="Poppins Bold"/>
              </a:rPr>
              <a:t>Conclusion</a:t>
            </a:r>
            <a:endParaRPr lang="en-ID" sz="6600" dirty="0"/>
          </a:p>
        </p:txBody>
      </p:sp>
    </p:spTree>
    <p:extLst>
      <p:ext uri="{BB962C8B-B14F-4D97-AF65-F5344CB8AC3E}">
        <p14:creationId xmlns:p14="http://schemas.microsoft.com/office/powerpoint/2010/main" val="390103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8685;p96">
            <a:extLst>
              <a:ext uri="{FF2B5EF4-FFF2-40B4-BE49-F238E27FC236}">
                <a16:creationId xmlns:a16="http://schemas.microsoft.com/office/drawing/2014/main" id="{6DAAADB0-19EA-6EC4-ED09-93F765D72505}"/>
              </a:ext>
            </a:extLst>
          </p:cNvPr>
          <p:cNvGrpSpPr/>
          <p:nvPr/>
        </p:nvGrpSpPr>
        <p:grpSpPr>
          <a:xfrm>
            <a:off x="5081642" y="914933"/>
            <a:ext cx="1311924" cy="1307780"/>
            <a:chOff x="-47524975" y="3569100"/>
            <a:chExt cx="300875" cy="299925"/>
          </a:xfrm>
          <a:solidFill>
            <a:schemeClr val="bg1"/>
          </a:solidFill>
        </p:grpSpPr>
        <p:sp>
          <p:nvSpPr>
            <p:cNvPr id="17" name="Google Shape;8686;p96">
              <a:extLst>
                <a:ext uri="{FF2B5EF4-FFF2-40B4-BE49-F238E27FC236}">
                  <a16:creationId xmlns:a16="http://schemas.microsoft.com/office/drawing/2014/main" id="{8CD90C61-152A-4184-C28A-0E12E6AF8D04}"/>
                </a:ext>
              </a:extLst>
            </p:cNvPr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  <p:sp>
          <p:nvSpPr>
            <p:cNvPr id="18" name="Google Shape;8687;p96">
              <a:extLst>
                <a:ext uri="{FF2B5EF4-FFF2-40B4-BE49-F238E27FC236}">
                  <a16:creationId xmlns:a16="http://schemas.microsoft.com/office/drawing/2014/main" id="{B249E281-1984-B0C6-5342-13E4FE32F664}"/>
                </a:ext>
              </a:extLst>
            </p:cNvPr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  <p:sp>
          <p:nvSpPr>
            <p:cNvPr id="19" name="Google Shape;8688;p96">
              <a:extLst>
                <a:ext uri="{FF2B5EF4-FFF2-40B4-BE49-F238E27FC236}">
                  <a16:creationId xmlns:a16="http://schemas.microsoft.com/office/drawing/2014/main" id="{65A09A39-768F-F4F2-1C42-A092FC7863A1}"/>
                </a:ext>
              </a:extLst>
            </p:cNvPr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  <p:sp>
          <p:nvSpPr>
            <p:cNvPr id="20" name="Google Shape;8689;p96">
              <a:extLst>
                <a:ext uri="{FF2B5EF4-FFF2-40B4-BE49-F238E27FC236}">
                  <a16:creationId xmlns:a16="http://schemas.microsoft.com/office/drawing/2014/main" id="{0C721712-2330-F295-43E6-16DA543157B3}"/>
                </a:ext>
              </a:extLst>
            </p:cNvPr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  <p:sp>
          <p:nvSpPr>
            <p:cNvPr id="21" name="Google Shape;8690;p96">
              <a:extLst>
                <a:ext uri="{FF2B5EF4-FFF2-40B4-BE49-F238E27FC236}">
                  <a16:creationId xmlns:a16="http://schemas.microsoft.com/office/drawing/2014/main" id="{027F5C91-C109-84AF-B976-C6435C6A88DA}"/>
                </a:ext>
              </a:extLst>
            </p:cNvPr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2D862E7-4285-F588-49F2-D3AA3C09B241}"/>
              </a:ext>
            </a:extLst>
          </p:cNvPr>
          <p:cNvSpPr/>
          <p:nvPr/>
        </p:nvSpPr>
        <p:spPr>
          <a:xfrm>
            <a:off x="-1066800" y="2106329"/>
            <a:ext cx="11109960" cy="2348533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D9CC6506-F03D-FD73-5D0D-C67E9C878D69}"/>
              </a:ext>
            </a:extLst>
          </p:cNvPr>
          <p:cNvSpPr txBox="1">
            <a:spLocks/>
          </p:cNvSpPr>
          <p:nvPr/>
        </p:nvSpPr>
        <p:spPr>
          <a:xfrm>
            <a:off x="775674" y="2226629"/>
            <a:ext cx="8364516" cy="1241822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dirty="0"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Compiled a technique for</a:t>
            </a:r>
            <a:r>
              <a:rPr lang="en-US" dirty="0"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 isolating </a:t>
            </a:r>
            <a:r>
              <a:rPr lang="en-US" dirty="0" err="1"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seismo</a:t>
            </a:r>
            <a:r>
              <a:rPr lang="en-US" dirty="0"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-acoustic signals related to volcanic activity using a single regional station</a:t>
            </a:r>
            <a:r>
              <a:rPr lang="en-US" dirty="0"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.</a:t>
            </a:r>
            <a:endParaRPr lang="en-ID" dirty="0">
              <a:latin typeface="Poppins Light" panose="00000400000000000000" pitchFamily="2" charset="0"/>
              <a:ea typeface="Batang" panose="02030600000101010101" pitchFamily="18" charset="-127"/>
              <a:cs typeface="Poppins Light" panose="00000400000000000000" pitchFamily="2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61C4A8E-0D61-0804-8331-90DED40522E7}"/>
              </a:ext>
            </a:extLst>
          </p:cNvPr>
          <p:cNvSpPr/>
          <p:nvPr/>
        </p:nvSpPr>
        <p:spPr>
          <a:xfrm>
            <a:off x="7889609" y="4799904"/>
            <a:ext cx="11109960" cy="2438400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548AF5E-6B48-3F28-6920-BD6D11E7D732}"/>
              </a:ext>
            </a:extLst>
          </p:cNvPr>
          <p:cNvSpPr txBox="1">
            <a:spLocks/>
          </p:cNvSpPr>
          <p:nvPr/>
        </p:nvSpPr>
        <p:spPr>
          <a:xfrm>
            <a:off x="8822533" y="5088022"/>
            <a:ext cx="8777920" cy="1241822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ct val="150000"/>
              </a:lnSpc>
              <a:buNone/>
            </a:pPr>
            <a:r>
              <a:rPr lang="en-US" sz="2400" dirty="0"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Deep learning method offers a </a:t>
            </a:r>
            <a:r>
              <a:rPr lang="en-US" sz="2400" dirty="0"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quick, accurate and reproducible way to uncover patterns</a:t>
            </a:r>
            <a:r>
              <a:rPr lang="en-US" sz="2400" dirty="0"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in the temporal evolution of Anak Krakatau Volcano</a:t>
            </a:r>
            <a:endParaRPr lang="en-ID" sz="2400" dirty="0">
              <a:latin typeface="Poppins Light" panose="00000400000000000000" pitchFamily="2" charset="0"/>
              <a:ea typeface="Batang" panose="02030600000101010101" pitchFamily="18" charset="-127"/>
              <a:cs typeface="Poppins Light" panose="00000400000000000000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BBEB20E-E61A-127E-7D33-22C7A7BBC08E}"/>
              </a:ext>
            </a:extLst>
          </p:cNvPr>
          <p:cNvSpPr/>
          <p:nvPr/>
        </p:nvSpPr>
        <p:spPr>
          <a:xfrm>
            <a:off x="10607426" y="2044380"/>
            <a:ext cx="1645920" cy="164592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BBE068C3-BD75-4917-ADD1-5DAF981C3A23}"/>
              </a:ext>
            </a:extLst>
          </p:cNvPr>
          <p:cNvSpPr txBox="1">
            <a:spLocks/>
          </p:cNvSpPr>
          <p:nvPr/>
        </p:nvSpPr>
        <p:spPr>
          <a:xfrm>
            <a:off x="10772748" y="1967581"/>
            <a:ext cx="1112886" cy="1241822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7250" b="1" dirty="0">
                <a:solidFill>
                  <a:schemeClr val="accent6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3EA0A10-1C77-997E-8A67-54DCB100423F}"/>
              </a:ext>
            </a:extLst>
          </p:cNvPr>
          <p:cNvSpPr/>
          <p:nvPr/>
        </p:nvSpPr>
        <p:spPr>
          <a:xfrm>
            <a:off x="5708657" y="4709806"/>
            <a:ext cx="1645920" cy="164592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D0D4C62-390F-1589-913C-9BA14C2CF0A3}"/>
              </a:ext>
            </a:extLst>
          </p:cNvPr>
          <p:cNvSpPr txBox="1">
            <a:spLocks/>
          </p:cNvSpPr>
          <p:nvPr/>
        </p:nvSpPr>
        <p:spPr>
          <a:xfrm>
            <a:off x="6030176" y="4341439"/>
            <a:ext cx="1112886" cy="1241822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7250" b="1" dirty="0">
                <a:solidFill>
                  <a:schemeClr val="accent6">
                    <a:lumMod val="75000"/>
                  </a:schemeClr>
                </a:solidFill>
              </a:rPr>
              <a:t>2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4B7C5339-0C79-66E7-1617-73A6EAFA6CCA}"/>
              </a:ext>
            </a:extLst>
          </p:cNvPr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8B21131-8871-1B88-6B58-686BFE765DD5}"/>
                </a:ext>
              </a:extLst>
            </p:cNvPr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4" name="TextBox 6">
            <a:extLst>
              <a:ext uri="{FF2B5EF4-FFF2-40B4-BE49-F238E27FC236}">
                <a16:creationId xmlns:a16="http://schemas.microsoft.com/office/drawing/2014/main" id="{FBF20690-41EF-1A5C-3A82-E3FEF3B1FAA9}"/>
              </a:ext>
            </a:extLst>
          </p:cNvPr>
          <p:cNvSpPr txBox="1"/>
          <p:nvPr/>
        </p:nvSpPr>
        <p:spPr>
          <a:xfrm>
            <a:off x="1393076" y="1028700"/>
            <a:ext cx="1059275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 dirty="0">
                <a:solidFill>
                  <a:srgbClr val="333333"/>
                </a:solidFill>
                <a:latin typeface="Poppins Medium"/>
              </a:rPr>
              <a:t>Conclusion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1E25C0D9-BE88-6CD5-202A-567AA6D94EA4}"/>
              </a:ext>
            </a:extLst>
          </p:cNvPr>
          <p:cNvSpPr txBox="1"/>
          <p:nvPr/>
        </p:nvSpPr>
        <p:spPr>
          <a:xfrm>
            <a:off x="423885" y="102870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 dirty="0">
                <a:solidFill>
                  <a:srgbClr val="333333"/>
                </a:solidFill>
                <a:latin typeface="Poppins Medium"/>
              </a:rPr>
              <a:t>II</a:t>
            </a:r>
          </a:p>
        </p:txBody>
      </p:sp>
      <p:pic>
        <p:nvPicPr>
          <p:cNvPr id="9" name="Picture 2" descr="Lambang dan Logo ITS - Institut Teknologi Sepuluh Nopember">
            <a:extLst>
              <a:ext uri="{FF2B5EF4-FFF2-40B4-BE49-F238E27FC236}">
                <a16:creationId xmlns:a16="http://schemas.microsoft.com/office/drawing/2014/main" id="{F840367B-4495-9ECF-E67C-7339419D2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6738" y="628971"/>
            <a:ext cx="826807" cy="82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Beranda - Departemen Teknik Fisika">
            <a:extLst>
              <a:ext uri="{FF2B5EF4-FFF2-40B4-BE49-F238E27FC236}">
                <a16:creationId xmlns:a16="http://schemas.microsoft.com/office/drawing/2014/main" id="{731030AD-08C0-8D70-F209-E8BA7F987F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9" r="3221" b="3221"/>
          <a:stretch/>
        </p:blipFill>
        <p:spPr bwMode="auto">
          <a:xfrm>
            <a:off x="16042343" y="602130"/>
            <a:ext cx="908858" cy="85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Vibrastic Lab">
            <a:extLst>
              <a:ext uri="{FF2B5EF4-FFF2-40B4-BE49-F238E27FC236}">
                <a16:creationId xmlns:a16="http://schemas.microsoft.com/office/drawing/2014/main" id="{408254D3-5C1E-D65E-ADE0-BAFE68F44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7050" y="628971"/>
            <a:ext cx="826807" cy="82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17E41A3-2A69-70CF-7DF2-E37C45483249}"/>
              </a:ext>
            </a:extLst>
          </p:cNvPr>
          <p:cNvSpPr/>
          <p:nvPr/>
        </p:nvSpPr>
        <p:spPr>
          <a:xfrm>
            <a:off x="10551426" y="7915720"/>
            <a:ext cx="1645920" cy="164592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83DEF4E-FD20-C92F-FBB5-7A0B1CE69FC1}"/>
              </a:ext>
            </a:extLst>
          </p:cNvPr>
          <p:cNvSpPr txBox="1">
            <a:spLocks/>
          </p:cNvSpPr>
          <p:nvPr/>
        </p:nvSpPr>
        <p:spPr>
          <a:xfrm>
            <a:off x="10872945" y="7547353"/>
            <a:ext cx="1112886" cy="1241822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7250" b="1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AE75037-447C-8407-89C3-DE921BFC898B}"/>
              </a:ext>
            </a:extLst>
          </p:cNvPr>
          <p:cNvSpPr/>
          <p:nvPr/>
        </p:nvSpPr>
        <p:spPr>
          <a:xfrm>
            <a:off x="-1066800" y="7700796"/>
            <a:ext cx="11109960" cy="2348533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8C94CC97-5158-5BD6-48C9-80B0AED78E31}"/>
              </a:ext>
            </a:extLst>
          </p:cNvPr>
          <p:cNvSpPr txBox="1">
            <a:spLocks/>
          </p:cNvSpPr>
          <p:nvPr/>
        </p:nvSpPr>
        <p:spPr>
          <a:xfrm>
            <a:off x="465641" y="7821096"/>
            <a:ext cx="8364516" cy="1241822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sz="2600" dirty="0"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Eruption </a:t>
            </a:r>
            <a:r>
              <a:rPr lang="en-US" sz="2600" dirty="0">
                <a:latin typeface="Poppins Medium" panose="00000600000000000000" pitchFamily="2" charset="0"/>
                <a:ea typeface="Batang" panose="02030600000101010101" pitchFamily="18" charset="-127"/>
                <a:cs typeface="Poppins Medium" panose="00000600000000000000" pitchFamily="2" charset="0"/>
              </a:rPr>
              <a:t>forecasting still has limitations and requires further work to enhance its reliability and accuracy. </a:t>
            </a:r>
            <a:endParaRPr lang="en-ID" sz="2600" dirty="0">
              <a:latin typeface="Poppins Medium" panose="00000600000000000000" pitchFamily="2" charset="0"/>
              <a:ea typeface="Batang" panose="02030600000101010101" pitchFamily="18" charset="-127"/>
              <a:cs typeface="Poppins Medium" panose="00000600000000000000" pitchFamily="2" charset="0"/>
            </a:endParaRP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E16A6059-8E14-5EC4-70E6-3D98C0FE8BA6}"/>
              </a:ext>
            </a:extLst>
          </p:cNvPr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Poppins Medium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39392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4" grpId="0" animBg="1"/>
      <p:bldP spid="25" grpId="0"/>
      <p:bldP spid="28" grpId="0" animBg="1"/>
      <p:bldP spid="29" grpId="0"/>
      <p:bldP spid="30" grpId="0" animBg="1"/>
      <p:bldP spid="31" grpId="0"/>
      <p:bldP spid="10" grpId="0" animBg="1"/>
      <p:bldP spid="11" grpId="0"/>
      <p:bldP spid="12" grpId="0" animBg="1"/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91CC67-1D82-0F1D-5A7D-0A687D8F5910}"/>
              </a:ext>
            </a:extLst>
          </p:cNvPr>
          <p:cNvSpPr txBox="1"/>
          <p:nvPr/>
        </p:nvSpPr>
        <p:spPr>
          <a:xfrm>
            <a:off x="4029282" y="4403271"/>
            <a:ext cx="1031652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latin typeface="Poppins Bold" panose="00000800000000000000" pitchFamily="2" charset="0"/>
                <a:cs typeface="Poppins Bold" panose="00000800000000000000" pitchFamily="2" charset="0"/>
              </a:rPr>
              <a:t>Thank You</a:t>
            </a:r>
            <a:endParaRPr lang="en-US" sz="6600" b="1" i="1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A940F9-F577-EA93-091E-F4385410CCB4}"/>
              </a:ext>
            </a:extLst>
          </p:cNvPr>
          <p:cNvGrpSpPr/>
          <p:nvPr/>
        </p:nvGrpSpPr>
        <p:grpSpPr>
          <a:xfrm>
            <a:off x="7956891" y="5977569"/>
            <a:ext cx="2628589" cy="765959"/>
            <a:chOff x="6998592" y="279719"/>
            <a:chExt cx="1530466" cy="445972"/>
          </a:xfrm>
        </p:grpSpPr>
        <p:pic>
          <p:nvPicPr>
            <p:cNvPr id="24" name="Picture 23" descr="lambang-its-png-v2">
              <a:extLst>
                <a:ext uri="{FF2B5EF4-FFF2-40B4-BE49-F238E27FC236}">
                  <a16:creationId xmlns:a16="http://schemas.microsoft.com/office/drawing/2014/main" id="{8840E198-1F6D-31AA-AD45-802C80C8B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8592" y="279719"/>
              <a:ext cx="440509" cy="440594"/>
            </a:xfrm>
            <a:prstGeom prst="rect">
              <a:avLst/>
            </a:prstGeom>
          </p:spPr>
        </p:pic>
        <p:pic>
          <p:nvPicPr>
            <p:cNvPr id="25" name="Picture 24" descr="TF">
              <a:extLst>
                <a:ext uri="{FF2B5EF4-FFF2-40B4-BE49-F238E27FC236}">
                  <a16:creationId xmlns:a16="http://schemas.microsoft.com/office/drawing/2014/main" id="{1C674D4E-6250-CFB1-F506-4C2A78211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18467" y="285183"/>
              <a:ext cx="490717" cy="435130"/>
            </a:xfrm>
            <a:prstGeom prst="rect">
              <a:avLst/>
            </a:prstGeom>
          </p:spPr>
        </p:pic>
        <p:pic>
          <p:nvPicPr>
            <p:cNvPr id="26" name="Picture 25" descr="Logo&#10;&#10;Description automatically generated">
              <a:extLst>
                <a:ext uri="{FF2B5EF4-FFF2-40B4-BE49-F238E27FC236}">
                  <a16:creationId xmlns:a16="http://schemas.microsoft.com/office/drawing/2014/main" id="{CC6DE8A3-8351-F766-2B12-0AC2100E3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8550" y="285183"/>
              <a:ext cx="440508" cy="440508"/>
            </a:xfrm>
            <a:prstGeom prst="rect">
              <a:avLst/>
            </a:prstGeom>
          </p:spPr>
        </p:pic>
      </p:grpSp>
      <p:grpSp>
        <p:nvGrpSpPr>
          <p:cNvPr id="2" name="Google Shape;7390;p94">
            <a:extLst>
              <a:ext uri="{FF2B5EF4-FFF2-40B4-BE49-F238E27FC236}">
                <a16:creationId xmlns:a16="http://schemas.microsoft.com/office/drawing/2014/main" id="{49B89E37-014F-3AD1-277C-3A9D97F4200D}"/>
              </a:ext>
            </a:extLst>
          </p:cNvPr>
          <p:cNvGrpSpPr/>
          <p:nvPr/>
        </p:nvGrpSpPr>
        <p:grpSpPr>
          <a:xfrm>
            <a:off x="8162947" y="1787189"/>
            <a:ext cx="2044178" cy="2013764"/>
            <a:chOff x="-60991775" y="3376900"/>
            <a:chExt cx="315850" cy="311150"/>
          </a:xfrm>
          <a:solidFill>
            <a:schemeClr val="tx1"/>
          </a:solidFill>
        </p:grpSpPr>
        <p:sp>
          <p:nvSpPr>
            <p:cNvPr id="3" name="Google Shape;7391;p94">
              <a:extLst>
                <a:ext uri="{FF2B5EF4-FFF2-40B4-BE49-F238E27FC236}">
                  <a16:creationId xmlns:a16="http://schemas.microsoft.com/office/drawing/2014/main" id="{8C8A7D37-DEDA-3AB8-EC53-A5CD03EB1B47}"/>
                </a:ext>
              </a:extLst>
            </p:cNvPr>
            <p:cNvSpPr/>
            <p:nvPr/>
          </p:nvSpPr>
          <p:spPr>
            <a:xfrm>
              <a:off x="-60991000" y="3376900"/>
              <a:ext cx="315075" cy="311150"/>
            </a:xfrm>
            <a:custGeom>
              <a:avLst/>
              <a:gdLst/>
              <a:ahLst/>
              <a:cxnLst/>
              <a:rect l="l" t="t" r="r" b="b"/>
              <a:pathLst>
                <a:path w="12603" h="12446" extrusionOk="0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  <p:sp>
          <p:nvSpPr>
            <p:cNvPr id="4" name="Google Shape;7392;p94">
              <a:extLst>
                <a:ext uri="{FF2B5EF4-FFF2-40B4-BE49-F238E27FC236}">
                  <a16:creationId xmlns:a16="http://schemas.microsoft.com/office/drawing/2014/main" id="{363A5B7E-8B87-5E84-3F92-107D1D901D41}"/>
                </a:ext>
              </a:extLst>
            </p:cNvPr>
            <p:cNvSpPr/>
            <p:nvPr/>
          </p:nvSpPr>
          <p:spPr>
            <a:xfrm>
              <a:off x="-60991775" y="3404275"/>
              <a:ext cx="174875" cy="89250"/>
            </a:xfrm>
            <a:custGeom>
              <a:avLst/>
              <a:gdLst/>
              <a:ahLst/>
              <a:cxnLst/>
              <a:rect l="l" t="t" r="r" b="b"/>
              <a:pathLst>
                <a:path w="6995" h="3570" extrusionOk="0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  <p:sp>
          <p:nvSpPr>
            <p:cNvPr id="7" name="Google Shape;7393;p94">
              <a:extLst>
                <a:ext uri="{FF2B5EF4-FFF2-40B4-BE49-F238E27FC236}">
                  <a16:creationId xmlns:a16="http://schemas.microsoft.com/office/drawing/2014/main" id="{85A10C08-E50A-6543-6657-8D8202DAAEB4}"/>
                </a:ext>
              </a:extLst>
            </p:cNvPr>
            <p:cNvSpPr/>
            <p:nvPr/>
          </p:nvSpPr>
          <p:spPr>
            <a:xfrm>
              <a:off x="-60795650" y="3513975"/>
              <a:ext cx="89000" cy="173300"/>
            </a:xfrm>
            <a:custGeom>
              <a:avLst/>
              <a:gdLst/>
              <a:ahLst/>
              <a:cxnLst/>
              <a:rect l="l" t="t" r="r" b="b"/>
              <a:pathLst>
                <a:path w="3560" h="6932" extrusionOk="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</p:grpSp>
      <p:grpSp>
        <p:nvGrpSpPr>
          <p:cNvPr id="6" name="Group 2">
            <a:extLst>
              <a:ext uri="{FF2B5EF4-FFF2-40B4-BE49-F238E27FC236}">
                <a16:creationId xmlns:a16="http://schemas.microsoft.com/office/drawing/2014/main" id="{FD0115A2-0E59-F020-4B30-235C5E38BA5A}"/>
              </a:ext>
            </a:extLst>
          </p:cNvPr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D7078FAC-810A-6A87-2DFA-0E44BA3AE99A}"/>
                </a:ext>
              </a:extLst>
            </p:cNvPr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/>
            <a:lstStyle/>
            <a:p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135243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chine learning - What is the difference between Conv1D and Conv2D? -  Cross Validated">
            <a:extLst>
              <a:ext uri="{FF2B5EF4-FFF2-40B4-BE49-F238E27FC236}">
                <a16:creationId xmlns:a16="http://schemas.microsoft.com/office/drawing/2014/main" id="{310BC43E-B6CC-6FF4-EF02-E6053E542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767" y="1483350"/>
            <a:ext cx="6367066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17F140-C519-7278-FC0C-67A79B6DC63D}"/>
              </a:ext>
            </a:extLst>
          </p:cNvPr>
          <p:cNvSpPr txBox="1"/>
          <p:nvPr/>
        </p:nvSpPr>
        <p:spPr>
          <a:xfrm>
            <a:off x="2209800" y="557009"/>
            <a:ext cx="49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Conv2D</a:t>
            </a:r>
            <a:endParaRPr lang="en-ID" sz="3600" b="1" dirty="0"/>
          </a:p>
        </p:txBody>
      </p:sp>
      <p:pic>
        <p:nvPicPr>
          <p:cNvPr id="1028" name="Picture 4" descr="The Most Intuitive and Easiest Guide for Convolutional Neural Network | by  Jiwon Jeong | Towards Data Science">
            <a:extLst>
              <a:ext uri="{FF2B5EF4-FFF2-40B4-BE49-F238E27FC236}">
                <a16:creationId xmlns:a16="http://schemas.microsoft.com/office/drawing/2014/main" id="{6988E916-E146-E440-0B6F-3EFA151FA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502" y="1714500"/>
            <a:ext cx="8034734" cy="41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48BBEF-8644-048E-A16C-C9D6DA6A7E98}"/>
              </a:ext>
            </a:extLst>
          </p:cNvPr>
          <p:cNvSpPr txBox="1"/>
          <p:nvPr/>
        </p:nvSpPr>
        <p:spPr>
          <a:xfrm>
            <a:off x="11582400" y="622522"/>
            <a:ext cx="49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Flatten</a:t>
            </a:r>
            <a:endParaRPr lang="en-ID" sz="3600" b="1" dirty="0"/>
          </a:p>
        </p:txBody>
      </p:sp>
    </p:spTree>
    <p:extLst>
      <p:ext uri="{BB962C8B-B14F-4D97-AF65-F5344CB8AC3E}">
        <p14:creationId xmlns:p14="http://schemas.microsoft.com/office/powerpoint/2010/main" val="2034088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014C5-CB8D-BC72-196D-1DCDD16E1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08D48-1FB0-5604-AB9C-6A2FD48BA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848924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6E48A53-75B7-9700-2BC4-A9C38FFEE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943100"/>
            <a:ext cx="4359018" cy="34826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4D292A-8236-D881-C197-809C4F712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17" y="6026210"/>
            <a:ext cx="4530483" cy="17842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F47365-5FF2-6934-BE97-3148E5F72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266554"/>
            <a:ext cx="3444538" cy="33530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70A020-7495-C8FF-F41F-187040C8CB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400" y="3848100"/>
            <a:ext cx="3048000" cy="27365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CD925BD-FFA7-06B2-69AF-AC22EA7FAC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0" y="6896100"/>
            <a:ext cx="4127138" cy="273652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9048D9F-77BE-2CE7-71ED-01DE18E41D4D}"/>
              </a:ext>
            </a:extLst>
          </p:cNvPr>
          <p:cNvSpPr txBox="1"/>
          <p:nvPr/>
        </p:nvSpPr>
        <p:spPr>
          <a:xfrm>
            <a:off x="5562600" y="914399"/>
            <a:ext cx="553998" cy="20574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/>
              <a:t>EVENT 1</a:t>
            </a:r>
            <a:endParaRPr lang="en-ID" sz="2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A4AD52-CDD4-4FC3-C01E-9650E18B419C}"/>
              </a:ext>
            </a:extLst>
          </p:cNvPr>
          <p:cNvSpPr txBox="1"/>
          <p:nvPr/>
        </p:nvSpPr>
        <p:spPr>
          <a:xfrm>
            <a:off x="5754984" y="4114800"/>
            <a:ext cx="553998" cy="20574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/>
              <a:t>EVENT 2</a:t>
            </a:r>
            <a:endParaRPr lang="en-ID" sz="2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95155E-CDF3-32F8-D12F-C67C5F73566B}"/>
              </a:ext>
            </a:extLst>
          </p:cNvPr>
          <p:cNvSpPr txBox="1"/>
          <p:nvPr/>
        </p:nvSpPr>
        <p:spPr>
          <a:xfrm>
            <a:off x="5208921" y="7235663"/>
            <a:ext cx="553998" cy="20574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/>
              <a:t>EVENT 3</a:t>
            </a:r>
            <a:endParaRPr lang="en-ID" sz="2400" b="1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CE234FC-7344-4F66-ACD2-A61C1752B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0800" y="419100"/>
            <a:ext cx="7167919" cy="321488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9C90730-57A7-CDBC-5885-A3721A9F3F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87000" y="3633988"/>
            <a:ext cx="7021992" cy="321488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D1A4833-593C-9A64-A3B3-4A013C55ED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01600" y="7048500"/>
            <a:ext cx="2819400" cy="268063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A92CDE1-D6C9-5F87-7150-FC52C1CCD5B2}"/>
              </a:ext>
            </a:extLst>
          </p:cNvPr>
          <p:cNvSpPr txBox="1"/>
          <p:nvPr/>
        </p:nvSpPr>
        <p:spPr>
          <a:xfrm>
            <a:off x="9656802" y="997844"/>
            <a:ext cx="553998" cy="20574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/>
              <a:t>EVENT 1</a:t>
            </a:r>
            <a:endParaRPr lang="en-ID" sz="2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0EF4BF-1C45-1C73-AC32-B8DD22FE0500}"/>
              </a:ext>
            </a:extLst>
          </p:cNvPr>
          <p:cNvSpPr txBox="1"/>
          <p:nvPr/>
        </p:nvSpPr>
        <p:spPr>
          <a:xfrm>
            <a:off x="9717384" y="3895414"/>
            <a:ext cx="553998" cy="20574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/>
              <a:t>EVENT 3</a:t>
            </a:r>
            <a:endParaRPr lang="en-ID" sz="2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3069F9-2116-057D-8E5B-E7C9753BBB18}"/>
              </a:ext>
            </a:extLst>
          </p:cNvPr>
          <p:cNvSpPr txBox="1"/>
          <p:nvPr/>
        </p:nvSpPr>
        <p:spPr>
          <a:xfrm>
            <a:off x="12254151" y="7360119"/>
            <a:ext cx="553998" cy="20574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/>
              <a:t>EVENT 3</a:t>
            </a:r>
            <a:endParaRPr lang="en-ID" sz="24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1E4532-6E64-2E3D-9F5C-5F139788300A}"/>
              </a:ext>
            </a:extLst>
          </p:cNvPr>
          <p:cNvSpPr txBox="1"/>
          <p:nvPr/>
        </p:nvSpPr>
        <p:spPr>
          <a:xfrm>
            <a:off x="1600200" y="14859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I06AU</a:t>
            </a:r>
            <a:endParaRPr lang="en-ID" sz="28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C253D9-529F-1BD6-813D-53E01521687E}"/>
              </a:ext>
            </a:extLst>
          </p:cNvPr>
          <p:cNvSpPr txBox="1"/>
          <p:nvPr/>
        </p:nvSpPr>
        <p:spPr>
          <a:xfrm>
            <a:off x="1725487" y="564898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I52GB</a:t>
            </a:r>
            <a:endParaRPr lang="en-ID" sz="2800" b="1" dirty="0"/>
          </a:p>
        </p:txBody>
      </p:sp>
    </p:spTree>
    <p:extLst>
      <p:ext uri="{BB962C8B-B14F-4D97-AF65-F5344CB8AC3E}">
        <p14:creationId xmlns:p14="http://schemas.microsoft.com/office/powerpoint/2010/main" val="2808764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8685;p96">
            <a:extLst>
              <a:ext uri="{FF2B5EF4-FFF2-40B4-BE49-F238E27FC236}">
                <a16:creationId xmlns:a16="http://schemas.microsoft.com/office/drawing/2014/main" id="{6DAAADB0-19EA-6EC4-ED09-93F765D72505}"/>
              </a:ext>
            </a:extLst>
          </p:cNvPr>
          <p:cNvGrpSpPr/>
          <p:nvPr/>
        </p:nvGrpSpPr>
        <p:grpSpPr>
          <a:xfrm>
            <a:off x="5081642" y="914933"/>
            <a:ext cx="1311924" cy="1307780"/>
            <a:chOff x="-47524975" y="3569100"/>
            <a:chExt cx="300875" cy="299925"/>
          </a:xfrm>
          <a:solidFill>
            <a:schemeClr val="bg1"/>
          </a:solidFill>
        </p:grpSpPr>
        <p:sp>
          <p:nvSpPr>
            <p:cNvPr id="17" name="Google Shape;8686;p96">
              <a:extLst>
                <a:ext uri="{FF2B5EF4-FFF2-40B4-BE49-F238E27FC236}">
                  <a16:creationId xmlns:a16="http://schemas.microsoft.com/office/drawing/2014/main" id="{8CD90C61-152A-4184-C28A-0E12E6AF8D04}"/>
                </a:ext>
              </a:extLst>
            </p:cNvPr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  <p:sp>
          <p:nvSpPr>
            <p:cNvPr id="18" name="Google Shape;8687;p96">
              <a:extLst>
                <a:ext uri="{FF2B5EF4-FFF2-40B4-BE49-F238E27FC236}">
                  <a16:creationId xmlns:a16="http://schemas.microsoft.com/office/drawing/2014/main" id="{B249E281-1984-B0C6-5342-13E4FE32F664}"/>
                </a:ext>
              </a:extLst>
            </p:cNvPr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  <p:sp>
          <p:nvSpPr>
            <p:cNvPr id="19" name="Google Shape;8688;p96">
              <a:extLst>
                <a:ext uri="{FF2B5EF4-FFF2-40B4-BE49-F238E27FC236}">
                  <a16:creationId xmlns:a16="http://schemas.microsoft.com/office/drawing/2014/main" id="{65A09A39-768F-F4F2-1C42-A092FC7863A1}"/>
                </a:ext>
              </a:extLst>
            </p:cNvPr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  <p:sp>
          <p:nvSpPr>
            <p:cNvPr id="20" name="Google Shape;8689;p96">
              <a:extLst>
                <a:ext uri="{FF2B5EF4-FFF2-40B4-BE49-F238E27FC236}">
                  <a16:creationId xmlns:a16="http://schemas.microsoft.com/office/drawing/2014/main" id="{0C721712-2330-F295-43E6-16DA543157B3}"/>
                </a:ext>
              </a:extLst>
            </p:cNvPr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  <p:sp>
          <p:nvSpPr>
            <p:cNvPr id="21" name="Google Shape;8690;p96">
              <a:extLst>
                <a:ext uri="{FF2B5EF4-FFF2-40B4-BE49-F238E27FC236}">
                  <a16:creationId xmlns:a16="http://schemas.microsoft.com/office/drawing/2014/main" id="{027F5C91-C109-84AF-B976-C6435C6A88DA}"/>
                </a:ext>
              </a:extLst>
            </p:cNvPr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2D862E7-4285-F588-49F2-D3AA3C09B241}"/>
              </a:ext>
            </a:extLst>
          </p:cNvPr>
          <p:cNvSpPr/>
          <p:nvPr/>
        </p:nvSpPr>
        <p:spPr>
          <a:xfrm>
            <a:off x="-1066800" y="2106329"/>
            <a:ext cx="11109960" cy="2348533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D9CC6506-F03D-FD73-5D0D-C67E9C878D69}"/>
              </a:ext>
            </a:extLst>
          </p:cNvPr>
          <p:cNvSpPr txBox="1">
            <a:spLocks/>
          </p:cNvSpPr>
          <p:nvPr/>
        </p:nvSpPr>
        <p:spPr>
          <a:xfrm>
            <a:off x="775674" y="2226629"/>
            <a:ext cx="8364516" cy="1241822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800"/>
              </a:lnSpc>
              <a:buNone/>
            </a:pPr>
            <a:r>
              <a:rPr lang="en-US" dirty="0">
                <a:solidFill>
                  <a:srgbClr val="333333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To develop and refine methodologies for the </a:t>
            </a:r>
            <a:r>
              <a:rPr lang="en-US" dirty="0">
                <a:solidFill>
                  <a:srgbClr val="333333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effective extraction of infrasound signals</a:t>
            </a:r>
            <a:r>
              <a:rPr lang="en-US" dirty="0">
                <a:solidFill>
                  <a:srgbClr val="333333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associated with volcanic activity.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61C4A8E-0D61-0804-8331-90DED40522E7}"/>
              </a:ext>
            </a:extLst>
          </p:cNvPr>
          <p:cNvSpPr/>
          <p:nvPr/>
        </p:nvSpPr>
        <p:spPr>
          <a:xfrm>
            <a:off x="7889609" y="4799904"/>
            <a:ext cx="11109960" cy="2438400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548AF5E-6B48-3F28-6920-BD6D11E7D732}"/>
              </a:ext>
            </a:extLst>
          </p:cNvPr>
          <p:cNvSpPr txBox="1">
            <a:spLocks/>
          </p:cNvSpPr>
          <p:nvPr/>
        </p:nvSpPr>
        <p:spPr>
          <a:xfrm>
            <a:off x="8822534" y="4995159"/>
            <a:ext cx="8364516" cy="1241822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800"/>
              </a:lnSpc>
              <a:buNone/>
            </a:pPr>
            <a:r>
              <a:rPr lang="en-US" dirty="0">
                <a:solidFill>
                  <a:srgbClr val="333333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To </a:t>
            </a:r>
            <a:r>
              <a:rPr lang="en-US" dirty="0">
                <a:solidFill>
                  <a:srgbClr val="333333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interpret patterns</a:t>
            </a:r>
            <a:r>
              <a:rPr lang="en-US" b="1" dirty="0">
                <a:solidFill>
                  <a:srgbClr val="333333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to gain insights into the underlying processes and </a:t>
            </a:r>
            <a:r>
              <a:rPr lang="en-US" dirty="0">
                <a:solidFill>
                  <a:srgbClr val="333333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dynamics of volcanic systems.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BBEB20E-E61A-127E-7D33-22C7A7BBC08E}"/>
              </a:ext>
            </a:extLst>
          </p:cNvPr>
          <p:cNvSpPr/>
          <p:nvPr/>
        </p:nvSpPr>
        <p:spPr>
          <a:xfrm>
            <a:off x="10607426" y="2044380"/>
            <a:ext cx="1645920" cy="164592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BBE068C3-BD75-4917-ADD1-5DAF981C3A23}"/>
              </a:ext>
            </a:extLst>
          </p:cNvPr>
          <p:cNvSpPr txBox="1">
            <a:spLocks/>
          </p:cNvSpPr>
          <p:nvPr/>
        </p:nvSpPr>
        <p:spPr>
          <a:xfrm>
            <a:off x="10772748" y="1967581"/>
            <a:ext cx="1112886" cy="1241822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7250" b="1" dirty="0">
                <a:solidFill>
                  <a:schemeClr val="accent6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3EA0A10-1C77-997E-8A67-54DCB100423F}"/>
              </a:ext>
            </a:extLst>
          </p:cNvPr>
          <p:cNvSpPr/>
          <p:nvPr/>
        </p:nvSpPr>
        <p:spPr>
          <a:xfrm>
            <a:off x="5708657" y="4709806"/>
            <a:ext cx="1645920" cy="164592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D0D4C62-390F-1589-913C-9BA14C2CF0A3}"/>
              </a:ext>
            </a:extLst>
          </p:cNvPr>
          <p:cNvSpPr txBox="1">
            <a:spLocks/>
          </p:cNvSpPr>
          <p:nvPr/>
        </p:nvSpPr>
        <p:spPr>
          <a:xfrm>
            <a:off x="6030176" y="4341439"/>
            <a:ext cx="1112886" cy="1241822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7250" b="1" dirty="0">
                <a:solidFill>
                  <a:schemeClr val="accent6">
                    <a:lumMod val="75000"/>
                  </a:schemeClr>
                </a:solidFill>
              </a:rPr>
              <a:t>2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4B7C5339-0C79-66E7-1617-73A6EAFA6CCA}"/>
              </a:ext>
            </a:extLst>
          </p:cNvPr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8B21131-8871-1B88-6B58-686BFE765DD5}"/>
                </a:ext>
              </a:extLst>
            </p:cNvPr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4" name="TextBox 6">
            <a:extLst>
              <a:ext uri="{FF2B5EF4-FFF2-40B4-BE49-F238E27FC236}">
                <a16:creationId xmlns:a16="http://schemas.microsoft.com/office/drawing/2014/main" id="{FBF20690-41EF-1A5C-3A82-E3FEF3B1FAA9}"/>
              </a:ext>
            </a:extLst>
          </p:cNvPr>
          <p:cNvSpPr txBox="1"/>
          <p:nvPr/>
        </p:nvSpPr>
        <p:spPr>
          <a:xfrm>
            <a:off x="1393076" y="1028700"/>
            <a:ext cx="1059275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 dirty="0">
                <a:solidFill>
                  <a:srgbClr val="333333"/>
                </a:solidFill>
                <a:latin typeface="Poppins Medium"/>
              </a:rPr>
              <a:t>Research Objective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1E25C0D9-BE88-6CD5-202A-567AA6D94EA4}"/>
              </a:ext>
            </a:extLst>
          </p:cNvPr>
          <p:cNvSpPr txBox="1"/>
          <p:nvPr/>
        </p:nvSpPr>
        <p:spPr>
          <a:xfrm>
            <a:off x="423885" y="102870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 dirty="0">
                <a:solidFill>
                  <a:srgbClr val="333333"/>
                </a:solidFill>
                <a:latin typeface="Poppins Medium"/>
              </a:rPr>
              <a:t>II</a:t>
            </a:r>
          </a:p>
        </p:txBody>
      </p:sp>
      <p:pic>
        <p:nvPicPr>
          <p:cNvPr id="9" name="Picture 2" descr="Lambang dan Logo ITS - Institut Teknologi Sepuluh Nopember">
            <a:extLst>
              <a:ext uri="{FF2B5EF4-FFF2-40B4-BE49-F238E27FC236}">
                <a16:creationId xmlns:a16="http://schemas.microsoft.com/office/drawing/2014/main" id="{F840367B-4495-9ECF-E67C-7339419D2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6738" y="628971"/>
            <a:ext cx="826807" cy="82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Beranda - Departemen Teknik Fisika">
            <a:extLst>
              <a:ext uri="{FF2B5EF4-FFF2-40B4-BE49-F238E27FC236}">
                <a16:creationId xmlns:a16="http://schemas.microsoft.com/office/drawing/2014/main" id="{731030AD-08C0-8D70-F209-E8BA7F987F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9" r="3221" b="3221"/>
          <a:stretch/>
        </p:blipFill>
        <p:spPr bwMode="auto">
          <a:xfrm>
            <a:off x="16042343" y="602130"/>
            <a:ext cx="908858" cy="85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Vibrastic Lab">
            <a:extLst>
              <a:ext uri="{FF2B5EF4-FFF2-40B4-BE49-F238E27FC236}">
                <a16:creationId xmlns:a16="http://schemas.microsoft.com/office/drawing/2014/main" id="{408254D3-5C1E-D65E-ADE0-BAFE68F44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7050" y="628971"/>
            <a:ext cx="826807" cy="82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17E41A3-2A69-70CF-7DF2-E37C45483249}"/>
              </a:ext>
            </a:extLst>
          </p:cNvPr>
          <p:cNvSpPr/>
          <p:nvPr/>
        </p:nvSpPr>
        <p:spPr>
          <a:xfrm>
            <a:off x="10551426" y="7915720"/>
            <a:ext cx="1645920" cy="164592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83DEF4E-FD20-C92F-FBB5-7A0B1CE69FC1}"/>
              </a:ext>
            </a:extLst>
          </p:cNvPr>
          <p:cNvSpPr txBox="1">
            <a:spLocks/>
          </p:cNvSpPr>
          <p:nvPr/>
        </p:nvSpPr>
        <p:spPr>
          <a:xfrm>
            <a:off x="10872945" y="7547353"/>
            <a:ext cx="1112886" cy="1241822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7250" b="1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AE75037-447C-8407-89C3-DE921BFC898B}"/>
              </a:ext>
            </a:extLst>
          </p:cNvPr>
          <p:cNvSpPr/>
          <p:nvPr/>
        </p:nvSpPr>
        <p:spPr>
          <a:xfrm>
            <a:off x="-1066800" y="7700796"/>
            <a:ext cx="11109960" cy="2348533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8C94CC97-5158-5BD6-48C9-80B0AED78E31}"/>
              </a:ext>
            </a:extLst>
          </p:cNvPr>
          <p:cNvSpPr txBox="1">
            <a:spLocks/>
          </p:cNvSpPr>
          <p:nvPr/>
        </p:nvSpPr>
        <p:spPr>
          <a:xfrm>
            <a:off x="775674" y="7821096"/>
            <a:ext cx="8364516" cy="1241822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800"/>
              </a:lnSpc>
              <a:buNone/>
            </a:pPr>
            <a:r>
              <a:rPr lang="en-US" dirty="0">
                <a:solidFill>
                  <a:srgbClr val="333333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To test and validate </a:t>
            </a:r>
            <a:r>
              <a:rPr lang="en-US" dirty="0">
                <a:solidFill>
                  <a:srgbClr val="333333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eruption forecasting</a:t>
            </a:r>
            <a:r>
              <a:rPr lang="en-US" b="1" dirty="0">
                <a:solidFill>
                  <a:srgbClr val="333333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to ensure its reliability and accuracy in predicting volcanic eruptions.</a:t>
            </a: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E16A6059-8E14-5EC4-70E6-3D98C0FE8BA6}"/>
              </a:ext>
            </a:extLst>
          </p:cNvPr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Poppins Medium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39344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4" grpId="0" animBg="1"/>
      <p:bldP spid="25" grpId="0"/>
      <p:bldP spid="28" grpId="0" animBg="1"/>
      <p:bldP spid="29" grpId="0"/>
      <p:bldP spid="30" grpId="0" animBg="1"/>
      <p:bldP spid="31" grpId="0"/>
      <p:bldP spid="10" grpId="0" animBg="1"/>
      <p:bldP spid="11" grpId="0"/>
      <p:bldP spid="12" grpId="0" animBg="1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987;p93">
            <a:extLst>
              <a:ext uri="{FF2B5EF4-FFF2-40B4-BE49-F238E27FC236}">
                <a16:creationId xmlns:a16="http://schemas.microsoft.com/office/drawing/2014/main" id="{580AE1CD-3100-3F01-AA81-C1ED09F69AF9}"/>
              </a:ext>
            </a:extLst>
          </p:cNvPr>
          <p:cNvSpPr/>
          <p:nvPr/>
        </p:nvSpPr>
        <p:spPr>
          <a:xfrm>
            <a:off x="5846344" y="3500189"/>
            <a:ext cx="1876692" cy="1914690"/>
          </a:xfrm>
          <a:custGeom>
            <a:avLst/>
            <a:gdLst/>
            <a:ahLst/>
            <a:cxnLst/>
            <a:rect l="l" t="t" r="r" b="b"/>
            <a:pathLst>
              <a:path w="12446" h="12698" extrusionOk="0">
                <a:moveTo>
                  <a:pt x="6239" y="1"/>
                </a:moveTo>
                <a:cubicBezTo>
                  <a:pt x="5105" y="1"/>
                  <a:pt x="4191" y="915"/>
                  <a:pt x="4159" y="2112"/>
                </a:cubicBezTo>
                <a:cubicBezTo>
                  <a:pt x="4159" y="3088"/>
                  <a:pt x="4852" y="3939"/>
                  <a:pt x="5798" y="4097"/>
                </a:cubicBezTo>
                <a:lnTo>
                  <a:pt x="5798" y="5294"/>
                </a:lnTo>
                <a:cubicBezTo>
                  <a:pt x="4852" y="5483"/>
                  <a:pt x="4159" y="6333"/>
                  <a:pt x="4159" y="7310"/>
                </a:cubicBezTo>
                <a:cubicBezTo>
                  <a:pt x="4159" y="7657"/>
                  <a:pt x="4222" y="7972"/>
                  <a:pt x="4380" y="8255"/>
                </a:cubicBezTo>
                <a:lnTo>
                  <a:pt x="3403" y="9043"/>
                </a:lnTo>
                <a:cubicBezTo>
                  <a:pt x="3057" y="8728"/>
                  <a:pt x="2584" y="8570"/>
                  <a:pt x="2112" y="8570"/>
                </a:cubicBezTo>
                <a:cubicBezTo>
                  <a:pt x="946" y="8602"/>
                  <a:pt x="1" y="9515"/>
                  <a:pt x="1" y="10650"/>
                </a:cubicBezTo>
                <a:cubicBezTo>
                  <a:pt x="1" y="11784"/>
                  <a:pt x="946" y="12697"/>
                  <a:pt x="2112" y="12697"/>
                </a:cubicBezTo>
                <a:cubicBezTo>
                  <a:pt x="3246" y="12697"/>
                  <a:pt x="4128" y="11752"/>
                  <a:pt x="4191" y="10650"/>
                </a:cubicBezTo>
                <a:cubicBezTo>
                  <a:pt x="4191" y="10303"/>
                  <a:pt x="4096" y="9988"/>
                  <a:pt x="3939" y="9704"/>
                </a:cubicBezTo>
                <a:lnTo>
                  <a:pt x="4947" y="8917"/>
                </a:lnTo>
                <a:cubicBezTo>
                  <a:pt x="5294" y="9232"/>
                  <a:pt x="5766" y="9389"/>
                  <a:pt x="6239" y="9389"/>
                </a:cubicBezTo>
                <a:cubicBezTo>
                  <a:pt x="6743" y="9389"/>
                  <a:pt x="7184" y="9200"/>
                  <a:pt x="7530" y="8917"/>
                </a:cubicBezTo>
                <a:lnTo>
                  <a:pt x="8507" y="9704"/>
                </a:lnTo>
                <a:cubicBezTo>
                  <a:pt x="8350" y="9988"/>
                  <a:pt x="8287" y="10303"/>
                  <a:pt x="8287" y="10650"/>
                </a:cubicBezTo>
                <a:cubicBezTo>
                  <a:pt x="8287" y="11784"/>
                  <a:pt x="9232" y="12697"/>
                  <a:pt x="10366" y="12697"/>
                </a:cubicBezTo>
                <a:cubicBezTo>
                  <a:pt x="11500" y="12697"/>
                  <a:pt x="12414" y="11752"/>
                  <a:pt x="12445" y="10650"/>
                </a:cubicBezTo>
                <a:cubicBezTo>
                  <a:pt x="12445" y="9515"/>
                  <a:pt x="11563" y="8602"/>
                  <a:pt x="10366" y="8570"/>
                </a:cubicBezTo>
                <a:cubicBezTo>
                  <a:pt x="9862" y="8570"/>
                  <a:pt x="9421" y="8759"/>
                  <a:pt x="9074" y="9043"/>
                </a:cubicBezTo>
                <a:lnTo>
                  <a:pt x="8097" y="8255"/>
                </a:lnTo>
                <a:cubicBezTo>
                  <a:pt x="8255" y="7972"/>
                  <a:pt x="8318" y="7657"/>
                  <a:pt x="8318" y="7310"/>
                </a:cubicBezTo>
                <a:cubicBezTo>
                  <a:pt x="8318" y="6333"/>
                  <a:pt x="7625" y="5451"/>
                  <a:pt x="6680" y="5294"/>
                </a:cubicBezTo>
                <a:lnTo>
                  <a:pt x="6680" y="4097"/>
                </a:lnTo>
                <a:cubicBezTo>
                  <a:pt x="7625" y="3908"/>
                  <a:pt x="8318" y="3088"/>
                  <a:pt x="8318" y="2112"/>
                </a:cubicBezTo>
                <a:cubicBezTo>
                  <a:pt x="8318" y="946"/>
                  <a:pt x="7404" y="64"/>
                  <a:pt x="6239" y="1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37138" tIns="137138" rIns="137138" bIns="137138" anchor="ctr" anchorCtr="0">
            <a:noAutofit/>
          </a:bodyPr>
          <a:lstStyle/>
          <a:p>
            <a:endParaRPr sz="2700"/>
          </a:p>
        </p:txBody>
      </p:sp>
      <p:grpSp>
        <p:nvGrpSpPr>
          <p:cNvPr id="53" name="Google Shape;6989;p93">
            <a:extLst>
              <a:ext uri="{FF2B5EF4-FFF2-40B4-BE49-F238E27FC236}">
                <a16:creationId xmlns:a16="http://schemas.microsoft.com/office/drawing/2014/main" id="{203B52E6-E0FE-7B9B-8AA8-3FE0E402A764}"/>
              </a:ext>
            </a:extLst>
          </p:cNvPr>
          <p:cNvGrpSpPr/>
          <p:nvPr/>
        </p:nvGrpSpPr>
        <p:grpSpPr>
          <a:xfrm>
            <a:off x="8610961" y="7260633"/>
            <a:ext cx="2410892" cy="2081817"/>
            <a:chOff x="-42651700" y="3217825"/>
            <a:chExt cx="367600" cy="317425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54" name="Google Shape;6990;p93">
              <a:extLst>
                <a:ext uri="{FF2B5EF4-FFF2-40B4-BE49-F238E27FC236}">
                  <a16:creationId xmlns:a16="http://schemas.microsoft.com/office/drawing/2014/main" id="{46239A91-2EFF-5F87-8F2B-6D0C3940CD69}"/>
                </a:ext>
              </a:extLst>
            </p:cNvPr>
            <p:cNvSpPr/>
            <p:nvPr/>
          </p:nvSpPr>
          <p:spPr>
            <a:xfrm>
              <a:off x="-42651700" y="3239075"/>
              <a:ext cx="367600" cy="296175"/>
            </a:xfrm>
            <a:custGeom>
              <a:avLst/>
              <a:gdLst/>
              <a:ahLst/>
              <a:cxnLst/>
              <a:rect l="l" t="t" r="r" b="b"/>
              <a:pathLst>
                <a:path w="14704" h="11847" extrusionOk="0">
                  <a:moveTo>
                    <a:pt x="7370" y="797"/>
                  </a:moveTo>
                  <a:cubicBezTo>
                    <a:pt x="8536" y="797"/>
                    <a:pt x="9694" y="1246"/>
                    <a:pt x="10576" y="2143"/>
                  </a:cubicBezTo>
                  <a:cubicBezTo>
                    <a:pt x="12340" y="3908"/>
                    <a:pt x="12340" y="6775"/>
                    <a:pt x="10576" y="8539"/>
                  </a:cubicBezTo>
                  <a:cubicBezTo>
                    <a:pt x="9757" y="9390"/>
                    <a:pt x="8623" y="9894"/>
                    <a:pt x="7363" y="9894"/>
                  </a:cubicBezTo>
                  <a:cubicBezTo>
                    <a:pt x="6102" y="9894"/>
                    <a:pt x="4937" y="9358"/>
                    <a:pt x="4118" y="8539"/>
                  </a:cubicBezTo>
                  <a:cubicBezTo>
                    <a:pt x="2353" y="6775"/>
                    <a:pt x="2353" y="3908"/>
                    <a:pt x="4118" y="2143"/>
                  </a:cubicBezTo>
                  <a:cubicBezTo>
                    <a:pt x="5031" y="1246"/>
                    <a:pt x="6205" y="797"/>
                    <a:pt x="7370" y="797"/>
                  </a:cubicBezTo>
                  <a:close/>
                  <a:moveTo>
                    <a:pt x="7326" y="1"/>
                  </a:moveTo>
                  <a:cubicBezTo>
                    <a:pt x="2091" y="1"/>
                    <a:pt x="0" y="6750"/>
                    <a:pt x="4275" y="9768"/>
                  </a:cubicBezTo>
                  <a:lnTo>
                    <a:pt x="3424" y="11280"/>
                  </a:lnTo>
                  <a:cubicBezTo>
                    <a:pt x="3298" y="11532"/>
                    <a:pt x="3487" y="11847"/>
                    <a:pt x="3771" y="11847"/>
                  </a:cubicBezTo>
                  <a:cubicBezTo>
                    <a:pt x="3929" y="11847"/>
                    <a:pt x="4086" y="11784"/>
                    <a:pt x="4118" y="11626"/>
                  </a:cubicBezTo>
                  <a:lnTo>
                    <a:pt x="5000" y="10209"/>
                  </a:lnTo>
                  <a:cubicBezTo>
                    <a:pt x="5740" y="10571"/>
                    <a:pt x="6543" y="10752"/>
                    <a:pt x="7351" y="10752"/>
                  </a:cubicBezTo>
                  <a:cubicBezTo>
                    <a:pt x="8158" y="10752"/>
                    <a:pt x="8969" y="10571"/>
                    <a:pt x="9725" y="10209"/>
                  </a:cubicBezTo>
                  <a:lnTo>
                    <a:pt x="10576" y="11626"/>
                  </a:lnTo>
                  <a:cubicBezTo>
                    <a:pt x="10671" y="11784"/>
                    <a:pt x="10828" y="11847"/>
                    <a:pt x="10923" y="11847"/>
                  </a:cubicBezTo>
                  <a:cubicBezTo>
                    <a:pt x="11238" y="11847"/>
                    <a:pt x="11458" y="11532"/>
                    <a:pt x="11301" y="11280"/>
                  </a:cubicBezTo>
                  <a:lnTo>
                    <a:pt x="10419" y="9768"/>
                  </a:lnTo>
                  <a:cubicBezTo>
                    <a:pt x="14703" y="6775"/>
                    <a:pt x="12592" y="1"/>
                    <a:pt x="7363" y="1"/>
                  </a:cubicBezTo>
                  <a:cubicBezTo>
                    <a:pt x="7350" y="1"/>
                    <a:pt x="7338" y="1"/>
                    <a:pt x="73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  <p:sp>
          <p:nvSpPr>
            <p:cNvPr id="55" name="Google Shape;6991;p93">
              <a:extLst>
                <a:ext uri="{FF2B5EF4-FFF2-40B4-BE49-F238E27FC236}">
                  <a16:creationId xmlns:a16="http://schemas.microsoft.com/office/drawing/2014/main" id="{405B4EBA-1B17-4EDB-7DF9-8B93BE320392}"/>
                </a:ext>
              </a:extLst>
            </p:cNvPr>
            <p:cNvSpPr/>
            <p:nvPr/>
          </p:nvSpPr>
          <p:spPr>
            <a:xfrm>
              <a:off x="-42419600" y="3217825"/>
              <a:ext cx="106350" cy="106350"/>
            </a:xfrm>
            <a:custGeom>
              <a:avLst/>
              <a:gdLst/>
              <a:ahLst/>
              <a:cxnLst/>
              <a:rect l="l" t="t" r="r" b="b"/>
              <a:pathLst>
                <a:path w="4254" h="4254" extrusionOk="0">
                  <a:moveTo>
                    <a:pt x="1355" y="0"/>
                  </a:moveTo>
                  <a:cubicBezTo>
                    <a:pt x="882" y="0"/>
                    <a:pt x="410" y="95"/>
                    <a:pt x="0" y="315"/>
                  </a:cubicBezTo>
                  <a:cubicBezTo>
                    <a:pt x="1891" y="946"/>
                    <a:pt x="3340" y="2395"/>
                    <a:pt x="3938" y="4254"/>
                  </a:cubicBezTo>
                  <a:cubicBezTo>
                    <a:pt x="4128" y="3844"/>
                    <a:pt x="4254" y="3371"/>
                    <a:pt x="4254" y="2899"/>
                  </a:cubicBezTo>
                  <a:cubicBezTo>
                    <a:pt x="4254" y="1292"/>
                    <a:pt x="2962" y="0"/>
                    <a:pt x="13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  <p:sp>
          <p:nvSpPr>
            <p:cNvPr id="56" name="Google Shape;6992;p93">
              <a:extLst>
                <a:ext uri="{FF2B5EF4-FFF2-40B4-BE49-F238E27FC236}">
                  <a16:creationId xmlns:a16="http://schemas.microsoft.com/office/drawing/2014/main" id="{9C04A4A7-615F-A634-399C-5A11BD533941}"/>
                </a:ext>
              </a:extLst>
            </p:cNvPr>
            <p:cNvSpPr/>
            <p:nvPr/>
          </p:nvSpPr>
          <p:spPr>
            <a:xfrm>
              <a:off x="-42623600" y="3218600"/>
              <a:ext cx="106350" cy="106375"/>
            </a:xfrm>
            <a:custGeom>
              <a:avLst/>
              <a:gdLst/>
              <a:ahLst/>
              <a:cxnLst/>
              <a:rect l="l" t="t" r="r" b="b"/>
              <a:pathLst>
                <a:path w="4254" h="4255" extrusionOk="0">
                  <a:moveTo>
                    <a:pt x="2931" y="1"/>
                  </a:moveTo>
                  <a:cubicBezTo>
                    <a:pt x="1292" y="1"/>
                    <a:pt x="1" y="1293"/>
                    <a:pt x="1" y="2899"/>
                  </a:cubicBezTo>
                  <a:cubicBezTo>
                    <a:pt x="1" y="3372"/>
                    <a:pt x="127" y="3845"/>
                    <a:pt x="316" y="4254"/>
                  </a:cubicBezTo>
                  <a:cubicBezTo>
                    <a:pt x="977" y="2364"/>
                    <a:pt x="2426" y="915"/>
                    <a:pt x="4254" y="316"/>
                  </a:cubicBezTo>
                  <a:cubicBezTo>
                    <a:pt x="3876" y="127"/>
                    <a:pt x="3403" y="1"/>
                    <a:pt x="29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  <p:sp>
          <p:nvSpPr>
            <p:cNvPr id="57" name="Google Shape;6993;p93">
              <a:extLst>
                <a:ext uri="{FF2B5EF4-FFF2-40B4-BE49-F238E27FC236}">
                  <a16:creationId xmlns:a16="http://schemas.microsoft.com/office/drawing/2014/main" id="{F89714D3-28D9-5B4E-1E81-7336156E34B9}"/>
                </a:ext>
              </a:extLst>
            </p:cNvPr>
            <p:cNvSpPr/>
            <p:nvPr/>
          </p:nvSpPr>
          <p:spPr>
            <a:xfrm>
              <a:off x="-42561375" y="3279250"/>
              <a:ext cx="185900" cy="186700"/>
            </a:xfrm>
            <a:custGeom>
              <a:avLst/>
              <a:gdLst/>
              <a:ahLst/>
              <a:cxnLst/>
              <a:rect l="l" t="t" r="r" b="b"/>
              <a:pathLst>
                <a:path w="7436" h="7468" extrusionOk="0">
                  <a:moveTo>
                    <a:pt x="3781" y="1671"/>
                  </a:moveTo>
                  <a:cubicBezTo>
                    <a:pt x="4033" y="1671"/>
                    <a:pt x="4191" y="1860"/>
                    <a:pt x="4191" y="2112"/>
                  </a:cubicBezTo>
                  <a:lnTo>
                    <a:pt x="4191" y="3340"/>
                  </a:lnTo>
                  <a:lnTo>
                    <a:pt x="5388" y="3340"/>
                  </a:lnTo>
                  <a:cubicBezTo>
                    <a:pt x="5640" y="3340"/>
                    <a:pt x="5829" y="3529"/>
                    <a:pt x="5829" y="3750"/>
                  </a:cubicBezTo>
                  <a:cubicBezTo>
                    <a:pt x="5829" y="4002"/>
                    <a:pt x="5640" y="4128"/>
                    <a:pt x="5388" y="4128"/>
                  </a:cubicBezTo>
                  <a:lnTo>
                    <a:pt x="3750" y="4128"/>
                  </a:lnTo>
                  <a:cubicBezTo>
                    <a:pt x="3498" y="4128"/>
                    <a:pt x="3308" y="3939"/>
                    <a:pt x="3308" y="3750"/>
                  </a:cubicBezTo>
                  <a:lnTo>
                    <a:pt x="3308" y="2112"/>
                  </a:lnTo>
                  <a:lnTo>
                    <a:pt x="3340" y="2112"/>
                  </a:lnTo>
                  <a:cubicBezTo>
                    <a:pt x="3340" y="1860"/>
                    <a:pt x="3529" y="1671"/>
                    <a:pt x="3781" y="1671"/>
                  </a:cubicBezTo>
                  <a:close/>
                  <a:moveTo>
                    <a:pt x="3750" y="1"/>
                  </a:moveTo>
                  <a:cubicBezTo>
                    <a:pt x="1702" y="1"/>
                    <a:pt x="32" y="1671"/>
                    <a:pt x="0" y="3750"/>
                  </a:cubicBezTo>
                  <a:cubicBezTo>
                    <a:pt x="32" y="5798"/>
                    <a:pt x="1702" y="7467"/>
                    <a:pt x="3750" y="7467"/>
                  </a:cubicBezTo>
                  <a:cubicBezTo>
                    <a:pt x="5797" y="7467"/>
                    <a:pt x="7436" y="5798"/>
                    <a:pt x="7436" y="3750"/>
                  </a:cubicBezTo>
                  <a:cubicBezTo>
                    <a:pt x="7436" y="1702"/>
                    <a:pt x="5797" y="64"/>
                    <a:pt x="37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</p:grpSp>
      <p:grpSp>
        <p:nvGrpSpPr>
          <p:cNvPr id="49" name="Google Shape;9421;p98">
            <a:extLst>
              <a:ext uri="{FF2B5EF4-FFF2-40B4-BE49-F238E27FC236}">
                <a16:creationId xmlns:a16="http://schemas.microsoft.com/office/drawing/2014/main" id="{B145E42C-B66B-0373-DE4F-6B70013C30AA}"/>
              </a:ext>
            </a:extLst>
          </p:cNvPr>
          <p:cNvGrpSpPr/>
          <p:nvPr/>
        </p:nvGrpSpPr>
        <p:grpSpPr>
          <a:xfrm>
            <a:off x="10963330" y="3736653"/>
            <a:ext cx="2529783" cy="2516186"/>
            <a:chOff x="-6329100" y="3632100"/>
            <a:chExt cx="293025" cy="29145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50" name="Google Shape;9422;p98">
              <a:extLst>
                <a:ext uri="{FF2B5EF4-FFF2-40B4-BE49-F238E27FC236}">
                  <a16:creationId xmlns:a16="http://schemas.microsoft.com/office/drawing/2014/main" id="{04D320D2-78D8-907C-114A-312B2E082042}"/>
                </a:ext>
              </a:extLst>
            </p:cNvPr>
            <p:cNvSpPr/>
            <p:nvPr/>
          </p:nvSpPr>
          <p:spPr>
            <a:xfrm>
              <a:off x="-6210700" y="3751600"/>
              <a:ext cx="174625" cy="171950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  <p:sp>
          <p:nvSpPr>
            <p:cNvPr id="51" name="Google Shape;9423;p98">
              <a:extLst>
                <a:ext uri="{FF2B5EF4-FFF2-40B4-BE49-F238E27FC236}">
                  <a16:creationId xmlns:a16="http://schemas.microsoft.com/office/drawing/2014/main" id="{5E0D567C-E14C-F49E-2CF2-980C8577F9E7}"/>
                </a:ext>
              </a:extLst>
            </p:cNvPr>
            <p:cNvSpPr/>
            <p:nvPr/>
          </p:nvSpPr>
          <p:spPr>
            <a:xfrm>
              <a:off x="-6272400" y="3691975"/>
              <a:ext cx="136300" cy="135500"/>
            </a:xfrm>
            <a:custGeom>
              <a:avLst/>
              <a:gdLst/>
              <a:ahLst/>
              <a:cxnLst/>
              <a:rect l="l" t="t" r="r" b="b"/>
              <a:pathLst>
                <a:path w="5452" h="5420" extrusionOk="0">
                  <a:moveTo>
                    <a:pt x="2742" y="0"/>
                  </a:moveTo>
                  <a:cubicBezTo>
                    <a:pt x="1261" y="0"/>
                    <a:pt x="1" y="1229"/>
                    <a:pt x="1" y="2710"/>
                  </a:cubicBezTo>
                  <a:cubicBezTo>
                    <a:pt x="1" y="4127"/>
                    <a:pt x="1041" y="5293"/>
                    <a:pt x="2427" y="5419"/>
                  </a:cubicBezTo>
                  <a:lnTo>
                    <a:pt x="2112" y="4317"/>
                  </a:lnTo>
                  <a:cubicBezTo>
                    <a:pt x="1482" y="4096"/>
                    <a:pt x="1009" y="3466"/>
                    <a:pt x="1009" y="2741"/>
                  </a:cubicBezTo>
                  <a:cubicBezTo>
                    <a:pt x="1041" y="1765"/>
                    <a:pt x="1828" y="1009"/>
                    <a:pt x="2773" y="1009"/>
                  </a:cubicBezTo>
                  <a:cubicBezTo>
                    <a:pt x="3530" y="1009"/>
                    <a:pt x="4128" y="1481"/>
                    <a:pt x="4349" y="2143"/>
                  </a:cubicBezTo>
                  <a:lnTo>
                    <a:pt x="5451" y="2458"/>
                  </a:lnTo>
                  <a:cubicBezTo>
                    <a:pt x="5294" y="1072"/>
                    <a:pt x="4160" y="0"/>
                    <a:pt x="27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/>
            </a:p>
          </p:txBody>
        </p:sp>
        <p:sp>
          <p:nvSpPr>
            <p:cNvPr id="52" name="Google Shape;9424;p98">
              <a:extLst>
                <a:ext uri="{FF2B5EF4-FFF2-40B4-BE49-F238E27FC236}">
                  <a16:creationId xmlns:a16="http://schemas.microsoft.com/office/drawing/2014/main" id="{F2732AB4-6C64-A692-89D5-73312151049F}"/>
                </a:ext>
              </a:extLst>
            </p:cNvPr>
            <p:cNvSpPr/>
            <p:nvPr/>
          </p:nvSpPr>
          <p:spPr>
            <a:xfrm>
              <a:off x="-6329100" y="3632100"/>
              <a:ext cx="257575" cy="256025"/>
            </a:xfrm>
            <a:custGeom>
              <a:avLst/>
              <a:gdLst/>
              <a:ahLst/>
              <a:cxnLst/>
              <a:rect l="l" t="t" r="r" b="b"/>
              <a:pathLst>
                <a:path w="10303" h="10241" extrusionOk="0">
                  <a:moveTo>
                    <a:pt x="5136" y="1"/>
                  </a:moveTo>
                  <a:cubicBezTo>
                    <a:pt x="2301" y="1"/>
                    <a:pt x="1" y="2269"/>
                    <a:pt x="1" y="5105"/>
                  </a:cubicBezTo>
                  <a:cubicBezTo>
                    <a:pt x="1" y="7972"/>
                    <a:pt x="2332" y="10240"/>
                    <a:pt x="5136" y="10240"/>
                  </a:cubicBezTo>
                  <a:cubicBezTo>
                    <a:pt x="5262" y="10240"/>
                    <a:pt x="5356" y="10240"/>
                    <a:pt x="5451" y="10177"/>
                  </a:cubicBezTo>
                  <a:lnTo>
                    <a:pt x="4978" y="8444"/>
                  </a:lnTo>
                  <a:cubicBezTo>
                    <a:pt x="4959" y="8445"/>
                    <a:pt x="4940" y="8445"/>
                    <a:pt x="4921" y="8445"/>
                  </a:cubicBezTo>
                  <a:cubicBezTo>
                    <a:pt x="3089" y="8445"/>
                    <a:pt x="1639" y="6945"/>
                    <a:pt x="1639" y="5105"/>
                  </a:cubicBezTo>
                  <a:cubicBezTo>
                    <a:pt x="1639" y="3214"/>
                    <a:pt x="3151" y="1702"/>
                    <a:pt x="5073" y="1702"/>
                  </a:cubicBezTo>
                  <a:cubicBezTo>
                    <a:pt x="6900" y="1702"/>
                    <a:pt x="8412" y="3151"/>
                    <a:pt x="8475" y="4979"/>
                  </a:cubicBezTo>
                  <a:lnTo>
                    <a:pt x="10208" y="5451"/>
                  </a:lnTo>
                  <a:cubicBezTo>
                    <a:pt x="10303" y="4002"/>
                    <a:pt x="9799" y="2553"/>
                    <a:pt x="8759" y="1482"/>
                  </a:cubicBezTo>
                  <a:cubicBezTo>
                    <a:pt x="7782" y="505"/>
                    <a:pt x="6522" y="1"/>
                    <a:pt x="51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endParaRPr sz="27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1D0A6DF-2746-7020-F3A9-762117E2C423}"/>
              </a:ext>
            </a:extLst>
          </p:cNvPr>
          <p:cNvSpPr txBox="1"/>
          <p:nvPr/>
        </p:nvSpPr>
        <p:spPr>
          <a:xfrm>
            <a:off x="9957843" y="3320100"/>
            <a:ext cx="21822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Poppins Bold" panose="00000800000000000000" pitchFamily="2" charset="0"/>
                <a:cs typeface="Poppins Bold" panose="00000800000000000000" pitchFamily="2" charset="0"/>
              </a:rPr>
              <a:t>Object</a:t>
            </a:r>
            <a:endParaRPr lang="en-US" sz="30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23C975-FF4F-0368-2C30-37AFB37B9219}"/>
              </a:ext>
            </a:extLst>
          </p:cNvPr>
          <p:cNvSpPr txBox="1"/>
          <p:nvPr/>
        </p:nvSpPr>
        <p:spPr>
          <a:xfrm>
            <a:off x="9957843" y="4010661"/>
            <a:ext cx="53008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Poppins Light" panose="00000400000000000000" pitchFamily="2" charset="0"/>
                <a:cs typeface="Poppins Light" panose="00000400000000000000" pitchFamily="2" charset="0"/>
              </a:rPr>
              <a:t>Mt. Krakatau, Sunda  Strait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DD12197-6EE6-EE16-B0F8-83C9CD346EC5}"/>
              </a:ext>
            </a:extLst>
          </p:cNvPr>
          <p:cNvSpPr txBox="1"/>
          <p:nvPr/>
        </p:nvSpPr>
        <p:spPr>
          <a:xfrm>
            <a:off x="3908837" y="3339571"/>
            <a:ext cx="21822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Poppins Bold" panose="00000800000000000000" pitchFamily="2" charset="0"/>
                <a:cs typeface="Poppins Bold" panose="00000800000000000000" pitchFamily="2" charset="0"/>
              </a:rPr>
              <a:t>Software</a:t>
            </a:r>
            <a:endParaRPr lang="en-US" sz="3000" dirty="0"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EC9DF55-FB1A-D727-0160-83BE3315B5D6}"/>
              </a:ext>
            </a:extLst>
          </p:cNvPr>
          <p:cNvSpPr txBox="1"/>
          <p:nvPr/>
        </p:nvSpPr>
        <p:spPr>
          <a:xfrm>
            <a:off x="3908837" y="4069041"/>
            <a:ext cx="46649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Poppins Light" panose="00000400000000000000" pitchFamily="2" charset="0"/>
                <a:cs typeface="Poppins Light" panose="00000400000000000000" pitchFamily="2" charset="0"/>
              </a:rPr>
              <a:t>Python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6EECB5-5A2C-608C-9C0B-A2A6257B7C24}"/>
              </a:ext>
            </a:extLst>
          </p:cNvPr>
          <p:cNvSpPr txBox="1"/>
          <p:nvPr/>
        </p:nvSpPr>
        <p:spPr>
          <a:xfrm>
            <a:off x="6565119" y="7389362"/>
            <a:ext cx="515776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Poppins Light" panose="00000400000000000000" pitchFamily="2" charset="0"/>
                <a:cs typeface="Poppins Light" panose="00000400000000000000" pitchFamily="2" charset="0"/>
              </a:rPr>
              <a:t>limited to the development of the early warning system for Mount Krakatau</a:t>
            </a:r>
            <a:endParaRPr lang="en-US" sz="66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42" name="Flowchart: Off-page Connector 41">
            <a:extLst>
              <a:ext uri="{FF2B5EF4-FFF2-40B4-BE49-F238E27FC236}">
                <a16:creationId xmlns:a16="http://schemas.microsoft.com/office/drawing/2014/main" id="{88B3E028-6C4D-575B-F5B8-625D4B5293B1}"/>
              </a:ext>
            </a:extLst>
          </p:cNvPr>
          <p:cNvSpPr/>
          <p:nvPr/>
        </p:nvSpPr>
        <p:spPr>
          <a:xfrm>
            <a:off x="10090306" y="2499778"/>
            <a:ext cx="662940" cy="731850"/>
          </a:xfrm>
          <a:prstGeom prst="flowChartOffpageConnector">
            <a:avLst/>
          </a:prstGeom>
          <a:solidFill>
            <a:srgbClr val="DB5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44" name="Flowchart: Off-page Connector 43">
            <a:extLst>
              <a:ext uri="{FF2B5EF4-FFF2-40B4-BE49-F238E27FC236}">
                <a16:creationId xmlns:a16="http://schemas.microsoft.com/office/drawing/2014/main" id="{C0F37B60-E673-2F57-89C8-6173EEF3A002}"/>
              </a:ext>
            </a:extLst>
          </p:cNvPr>
          <p:cNvSpPr/>
          <p:nvPr/>
        </p:nvSpPr>
        <p:spPr>
          <a:xfrm>
            <a:off x="3977166" y="2579344"/>
            <a:ext cx="662940" cy="731850"/>
          </a:xfrm>
          <a:prstGeom prst="flowChartOffpageConnector">
            <a:avLst/>
          </a:prstGeom>
          <a:solidFill>
            <a:srgbClr val="DB5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45" name="Flowchart: Off-page Connector 44">
            <a:extLst>
              <a:ext uri="{FF2B5EF4-FFF2-40B4-BE49-F238E27FC236}">
                <a16:creationId xmlns:a16="http://schemas.microsoft.com/office/drawing/2014/main" id="{F6075AC1-7BE7-3A2A-620F-281DCA150909}"/>
              </a:ext>
            </a:extLst>
          </p:cNvPr>
          <p:cNvSpPr/>
          <p:nvPr/>
        </p:nvSpPr>
        <p:spPr>
          <a:xfrm>
            <a:off x="6720341" y="6508902"/>
            <a:ext cx="662940" cy="731850"/>
          </a:xfrm>
          <a:prstGeom prst="flowChartOffpageConnector">
            <a:avLst/>
          </a:prstGeom>
          <a:solidFill>
            <a:srgbClr val="DB5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2EEA4A7D-469C-44A4-DA8C-E60131FF9A53}"/>
              </a:ext>
            </a:extLst>
          </p:cNvPr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66783B1-8045-42AA-4A10-7ABAD2C7C976}"/>
                </a:ext>
              </a:extLst>
            </p:cNvPr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820923E-10E4-7836-E3B0-EDE9EE575EEE}"/>
              </a:ext>
            </a:extLst>
          </p:cNvPr>
          <p:cNvSpPr txBox="1"/>
          <p:nvPr/>
        </p:nvSpPr>
        <p:spPr>
          <a:xfrm>
            <a:off x="1393076" y="1028700"/>
            <a:ext cx="1059275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 dirty="0">
                <a:solidFill>
                  <a:srgbClr val="333333"/>
                </a:solidFill>
                <a:latin typeface="Poppins Medium"/>
              </a:rPr>
              <a:t>Methods</a:t>
            </a: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A233FEB1-9FAF-F6A6-7320-053CB0B51AE7}"/>
              </a:ext>
            </a:extLst>
          </p:cNvPr>
          <p:cNvSpPr txBox="1"/>
          <p:nvPr/>
        </p:nvSpPr>
        <p:spPr>
          <a:xfrm>
            <a:off x="423885" y="102870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 dirty="0">
                <a:solidFill>
                  <a:srgbClr val="333333"/>
                </a:solidFill>
                <a:latin typeface="Poppins Medium"/>
              </a:rPr>
              <a:t>III</a:t>
            </a:r>
          </a:p>
        </p:txBody>
      </p:sp>
      <p:pic>
        <p:nvPicPr>
          <p:cNvPr id="17" name="Picture 2" descr="Lambang dan Logo ITS - Institut Teknologi Sepuluh Nopember">
            <a:extLst>
              <a:ext uri="{FF2B5EF4-FFF2-40B4-BE49-F238E27FC236}">
                <a16:creationId xmlns:a16="http://schemas.microsoft.com/office/drawing/2014/main" id="{80228E13-2DBD-FA78-D08F-F23525A9F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6738" y="628971"/>
            <a:ext cx="826807" cy="82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Beranda - Departemen Teknik Fisika">
            <a:extLst>
              <a:ext uri="{FF2B5EF4-FFF2-40B4-BE49-F238E27FC236}">
                <a16:creationId xmlns:a16="http://schemas.microsoft.com/office/drawing/2014/main" id="{4918734E-0831-35E0-D5B6-72CE889506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9" r="3221" b="3221"/>
          <a:stretch/>
        </p:blipFill>
        <p:spPr bwMode="auto">
          <a:xfrm>
            <a:off x="16042343" y="602130"/>
            <a:ext cx="908858" cy="85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Vibrastic Lab">
            <a:extLst>
              <a:ext uri="{FF2B5EF4-FFF2-40B4-BE49-F238E27FC236}">
                <a16:creationId xmlns:a16="http://schemas.microsoft.com/office/drawing/2014/main" id="{C2E1EA90-0121-99D9-0496-43AB08B2B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7050" y="628971"/>
            <a:ext cx="826807" cy="82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11">
            <a:extLst>
              <a:ext uri="{FF2B5EF4-FFF2-40B4-BE49-F238E27FC236}">
                <a16:creationId xmlns:a16="http://schemas.microsoft.com/office/drawing/2014/main" id="{96E68AD8-01DC-1FD9-12CA-9AA91A10525C}"/>
              </a:ext>
            </a:extLst>
          </p:cNvPr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Poppins Medium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9787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14" grpId="0"/>
      <p:bldP spid="15" grpId="0"/>
      <p:bldP spid="36" grpId="0"/>
      <p:bldP spid="37" grpId="0"/>
      <p:bldP spid="39" grpId="0"/>
      <p:bldP spid="42" grpId="0" animBg="1"/>
      <p:bldP spid="44" grpId="0" animBg="1"/>
      <p:bldP spid="4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graph with blue dots&#10;&#10;Description automatically generated">
            <a:extLst>
              <a:ext uri="{FF2B5EF4-FFF2-40B4-BE49-F238E27FC236}">
                <a16:creationId xmlns:a16="http://schemas.microsoft.com/office/drawing/2014/main" id="{B79985F5-CAB2-8FEA-CD2F-450D08F19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185" y="6495375"/>
            <a:ext cx="3923814" cy="2516330"/>
          </a:xfrm>
          <a:prstGeom prst="rect">
            <a:avLst/>
          </a:prstGeom>
        </p:spPr>
      </p:pic>
      <p:pic>
        <p:nvPicPr>
          <p:cNvPr id="23" name="Picture 22" descr="A green orange and red swirls&#10;&#10;Description automatically generated">
            <a:extLst>
              <a:ext uri="{FF2B5EF4-FFF2-40B4-BE49-F238E27FC236}">
                <a16:creationId xmlns:a16="http://schemas.microsoft.com/office/drawing/2014/main" id="{F3D8B1DE-DE54-2D5B-4DBA-E70C689FC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837" y="6609174"/>
            <a:ext cx="5072626" cy="2322612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2EEA4A7D-469C-44A4-DA8C-E60131FF9A53}"/>
              </a:ext>
            </a:extLst>
          </p:cNvPr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66783B1-8045-42AA-4A10-7ABAD2C7C976}"/>
                </a:ext>
              </a:extLst>
            </p:cNvPr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820923E-10E4-7836-E3B0-EDE9EE575EEE}"/>
              </a:ext>
            </a:extLst>
          </p:cNvPr>
          <p:cNvSpPr txBox="1"/>
          <p:nvPr/>
        </p:nvSpPr>
        <p:spPr>
          <a:xfrm>
            <a:off x="1393076" y="1028700"/>
            <a:ext cx="1059275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 dirty="0">
                <a:solidFill>
                  <a:srgbClr val="333333"/>
                </a:solidFill>
                <a:latin typeface="Poppins Medium"/>
              </a:rPr>
              <a:t>Methods Outline</a:t>
            </a: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A233FEB1-9FAF-F6A6-7320-053CB0B51AE7}"/>
              </a:ext>
            </a:extLst>
          </p:cNvPr>
          <p:cNvSpPr txBox="1"/>
          <p:nvPr/>
        </p:nvSpPr>
        <p:spPr>
          <a:xfrm>
            <a:off x="423885" y="102870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 dirty="0">
                <a:solidFill>
                  <a:srgbClr val="333333"/>
                </a:solidFill>
                <a:latin typeface="Poppins Medium"/>
              </a:rPr>
              <a:t>III</a:t>
            </a:r>
          </a:p>
        </p:txBody>
      </p:sp>
      <p:pic>
        <p:nvPicPr>
          <p:cNvPr id="17" name="Picture 2" descr="Lambang dan Logo ITS - Institut Teknologi Sepuluh Nopember">
            <a:extLst>
              <a:ext uri="{FF2B5EF4-FFF2-40B4-BE49-F238E27FC236}">
                <a16:creationId xmlns:a16="http://schemas.microsoft.com/office/drawing/2014/main" id="{80228E13-2DBD-FA78-D08F-F23525A9F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6738" y="628971"/>
            <a:ext cx="826807" cy="82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Beranda - Departemen Teknik Fisika">
            <a:extLst>
              <a:ext uri="{FF2B5EF4-FFF2-40B4-BE49-F238E27FC236}">
                <a16:creationId xmlns:a16="http://schemas.microsoft.com/office/drawing/2014/main" id="{4918734E-0831-35E0-D5B6-72CE889506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9" r="3221" b="3221"/>
          <a:stretch/>
        </p:blipFill>
        <p:spPr bwMode="auto">
          <a:xfrm>
            <a:off x="16042343" y="602130"/>
            <a:ext cx="908858" cy="85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Vibrastic Lab">
            <a:extLst>
              <a:ext uri="{FF2B5EF4-FFF2-40B4-BE49-F238E27FC236}">
                <a16:creationId xmlns:a16="http://schemas.microsoft.com/office/drawing/2014/main" id="{C2E1EA90-0121-99D9-0496-43AB08B2B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7050" y="628971"/>
            <a:ext cx="826807" cy="82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graph of a window size&#10;&#10;Description automatically generated">
            <a:extLst>
              <a:ext uri="{FF2B5EF4-FFF2-40B4-BE49-F238E27FC236}">
                <a16:creationId xmlns:a16="http://schemas.microsoft.com/office/drawing/2014/main" id="{7B6CFA35-0D3A-0315-193E-1C3955C640D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641" t="11372" b="29002"/>
          <a:stretch/>
        </p:blipFill>
        <p:spPr>
          <a:xfrm>
            <a:off x="1076257" y="2506674"/>
            <a:ext cx="4894571" cy="2433826"/>
          </a:xfrm>
          <a:prstGeom prst="rect">
            <a:avLst/>
          </a:prstGeom>
        </p:spPr>
      </p:pic>
      <p:pic>
        <p:nvPicPr>
          <p:cNvPr id="6" name="Picture 5" descr="A graph of a barcode&#10;&#10;Description automatically generated with medium confidence">
            <a:extLst>
              <a:ext uri="{FF2B5EF4-FFF2-40B4-BE49-F238E27FC236}">
                <a16:creationId xmlns:a16="http://schemas.microsoft.com/office/drawing/2014/main" id="{7959F3ED-BB77-8709-26C8-B5451AF1D5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434" y="2490913"/>
            <a:ext cx="4265277" cy="2540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C0617A-904D-7D54-A0DE-4C6C0F9B8A0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0611"/>
          <a:stretch/>
        </p:blipFill>
        <p:spPr bwMode="auto">
          <a:xfrm>
            <a:off x="12364057" y="2526001"/>
            <a:ext cx="4801729" cy="21129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5B3CDBA-D844-F2BB-AFAC-7CA3675CC1B0}"/>
              </a:ext>
            </a:extLst>
          </p:cNvPr>
          <p:cNvSpPr/>
          <p:nvPr/>
        </p:nvSpPr>
        <p:spPr>
          <a:xfrm>
            <a:off x="567825" y="1725272"/>
            <a:ext cx="609601" cy="60960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  <a:endParaRPr lang="en-ID" sz="24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D4BA39-3792-4631-9A87-0D2EEB3EA556}"/>
              </a:ext>
            </a:extLst>
          </p:cNvPr>
          <p:cNvSpPr/>
          <p:nvPr/>
        </p:nvSpPr>
        <p:spPr>
          <a:xfrm>
            <a:off x="6689454" y="1763767"/>
            <a:ext cx="548770" cy="54877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  <a:endParaRPr lang="en-ID" sz="24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7BB098A-83B5-6ACA-0E76-1063B8ACB004}"/>
              </a:ext>
            </a:extLst>
          </p:cNvPr>
          <p:cNvSpPr/>
          <p:nvPr/>
        </p:nvSpPr>
        <p:spPr>
          <a:xfrm>
            <a:off x="11870804" y="1706127"/>
            <a:ext cx="609601" cy="60960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  <a:endParaRPr lang="en-ID" sz="2400" dirty="0"/>
          </a:p>
        </p:txBody>
      </p:sp>
      <p:pic>
        <p:nvPicPr>
          <p:cNvPr id="20" name="Picture 19" descr="A colorful rectangular object with text&#10;&#10;Description automatically generated with medium confidence">
            <a:extLst>
              <a:ext uri="{FF2B5EF4-FFF2-40B4-BE49-F238E27FC236}">
                <a16:creationId xmlns:a16="http://schemas.microsoft.com/office/drawing/2014/main" id="{B2F0D087-7BD9-5F8C-72EB-E34AE34C0A6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9152"/>
          <a:stretch/>
        </p:blipFill>
        <p:spPr bwMode="auto">
          <a:xfrm>
            <a:off x="1005388" y="6435925"/>
            <a:ext cx="4757714" cy="19674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F00C36ED-20FC-DA58-56C8-A8C2E223FA24}"/>
              </a:ext>
            </a:extLst>
          </p:cNvPr>
          <p:cNvSpPr/>
          <p:nvPr/>
        </p:nvSpPr>
        <p:spPr>
          <a:xfrm>
            <a:off x="983618" y="5710193"/>
            <a:ext cx="548770" cy="54877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4</a:t>
            </a:r>
            <a:endParaRPr lang="en-ID" sz="2400" b="1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89CA87C-D971-13BB-DBA3-87BF07254689}"/>
              </a:ext>
            </a:extLst>
          </p:cNvPr>
          <p:cNvSpPr/>
          <p:nvPr/>
        </p:nvSpPr>
        <p:spPr>
          <a:xfrm>
            <a:off x="6690038" y="5710192"/>
            <a:ext cx="548770" cy="54877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5</a:t>
            </a:r>
            <a:endParaRPr lang="en-ID" sz="2400" b="1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27ABB56-933D-E197-C3C7-B140575C4D84}"/>
              </a:ext>
            </a:extLst>
          </p:cNvPr>
          <p:cNvSpPr/>
          <p:nvPr/>
        </p:nvSpPr>
        <p:spPr>
          <a:xfrm>
            <a:off x="12067463" y="5655688"/>
            <a:ext cx="548770" cy="54877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6</a:t>
            </a:r>
            <a:endParaRPr lang="en-ID" sz="2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43D734-0629-958B-081D-12EFAE488147}"/>
              </a:ext>
            </a:extLst>
          </p:cNvPr>
          <p:cNvSpPr txBox="1"/>
          <p:nvPr/>
        </p:nvSpPr>
        <p:spPr>
          <a:xfrm>
            <a:off x="1636919" y="5774308"/>
            <a:ext cx="4355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oppins Medium" panose="00000600000000000000" pitchFamily="2" charset="0"/>
                <a:cs typeface="Poppins Medium" panose="00000600000000000000" pitchFamily="2" charset="0"/>
              </a:rPr>
              <a:t>Dimensionality Reduction</a:t>
            </a:r>
            <a:endParaRPr lang="en-ID" sz="24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66AA50-8F53-DAE7-3ED2-D52933795328}"/>
              </a:ext>
            </a:extLst>
          </p:cNvPr>
          <p:cNvSpPr txBox="1"/>
          <p:nvPr/>
        </p:nvSpPr>
        <p:spPr>
          <a:xfrm>
            <a:off x="1177426" y="8624084"/>
            <a:ext cx="43553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oppins Light" panose="00000400000000000000" pitchFamily="2" charset="0"/>
                <a:cs typeface="Poppins Light" panose="00000400000000000000" pitchFamily="2" charset="0"/>
              </a:rPr>
              <a:t>Automatic Feature Extraction using Convolutional Autoencoder</a:t>
            </a:r>
            <a:endParaRPr lang="en-ID" sz="20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01D615-BB00-75C5-FDF4-8B2450C863F7}"/>
              </a:ext>
            </a:extLst>
          </p:cNvPr>
          <p:cNvSpPr txBox="1"/>
          <p:nvPr/>
        </p:nvSpPr>
        <p:spPr>
          <a:xfrm>
            <a:off x="7428227" y="5769962"/>
            <a:ext cx="4455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oppins Medium" panose="00000600000000000000" pitchFamily="2" charset="0"/>
                <a:cs typeface="Poppins Medium" panose="00000600000000000000" pitchFamily="2" charset="0"/>
              </a:rPr>
              <a:t>Clustering of </a:t>
            </a:r>
            <a:r>
              <a:rPr lang="en-US" sz="2400" dirty="0" err="1">
                <a:latin typeface="Poppins Medium" panose="00000600000000000000" pitchFamily="2" charset="0"/>
                <a:cs typeface="Poppins Medium" panose="00000600000000000000" pitchFamily="2" charset="0"/>
              </a:rPr>
              <a:t>seismo</a:t>
            </a:r>
            <a:r>
              <a:rPr lang="en-US" sz="2400" dirty="0">
                <a:latin typeface="Poppins Medium" panose="00000600000000000000" pitchFamily="2" charset="0"/>
                <a:cs typeface="Poppins Medium" panose="00000600000000000000" pitchFamily="2" charset="0"/>
              </a:rPr>
              <a:t>-acoustic activity</a:t>
            </a:r>
            <a:endParaRPr lang="en-ID" sz="24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223B18-EC91-5DCA-126F-15538DDDBE1B}"/>
              </a:ext>
            </a:extLst>
          </p:cNvPr>
          <p:cNvSpPr txBox="1"/>
          <p:nvPr/>
        </p:nvSpPr>
        <p:spPr>
          <a:xfrm>
            <a:off x="12870634" y="5655687"/>
            <a:ext cx="3558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oppins Medium" panose="00000600000000000000" pitchFamily="2" charset="0"/>
                <a:cs typeface="Poppins Medium" panose="00000600000000000000" pitchFamily="2" charset="0"/>
              </a:rPr>
              <a:t>Forecasting Eruption Events</a:t>
            </a:r>
            <a:endParaRPr lang="en-ID" sz="24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E51F0B-EEFC-8426-EB8F-A660A82F218E}"/>
              </a:ext>
            </a:extLst>
          </p:cNvPr>
          <p:cNvSpPr txBox="1"/>
          <p:nvPr/>
        </p:nvSpPr>
        <p:spPr>
          <a:xfrm>
            <a:off x="12612840" y="1799240"/>
            <a:ext cx="4455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oppins Medium" panose="00000600000000000000" pitchFamily="2" charset="0"/>
                <a:cs typeface="Poppins Medium" panose="00000600000000000000" pitchFamily="2" charset="0"/>
              </a:rPr>
              <a:t>Signal Denoising</a:t>
            </a:r>
            <a:endParaRPr lang="en-ID" sz="24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BC6FA1-7121-E402-8E03-8AA8C7567471}"/>
              </a:ext>
            </a:extLst>
          </p:cNvPr>
          <p:cNvSpPr txBox="1"/>
          <p:nvPr/>
        </p:nvSpPr>
        <p:spPr>
          <a:xfrm>
            <a:off x="13093630" y="4778482"/>
            <a:ext cx="3974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Laslo’s</a:t>
            </a:r>
            <a:r>
              <a:rPr lang="en-US" sz="2000" dirty="0">
                <a:latin typeface="Poppins Light" panose="00000400000000000000" pitchFamily="2" charset="0"/>
                <a:cs typeface="Poppins Light" panose="00000400000000000000" pitchFamily="2" charset="0"/>
              </a:rPr>
              <a:t> Best beam</a:t>
            </a:r>
            <a:endParaRPr lang="en-ID" sz="20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ED4D3D-F9DC-7C2D-C105-8EC25B16B2AC}"/>
              </a:ext>
            </a:extLst>
          </p:cNvPr>
          <p:cNvSpPr txBox="1"/>
          <p:nvPr/>
        </p:nvSpPr>
        <p:spPr>
          <a:xfrm>
            <a:off x="7557946" y="8913979"/>
            <a:ext cx="4195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oppins Light" panose="00000400000000000000" pitchFamily="2" charset="0"/>
                <a:cs typeface="Poppins Light" panose="00000400000000000000" pitchFamily="2" charset="0"/>
              </a:rPr>
              <a:t>Deep Embedded Clustering (Unsupervised)</a:t>
            </a:r>
            <a:endParaRPr lang="en-ID" sz="20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019D02-7119-AA4A-0E05-F0A9AB66FCA3}"/>
              </a:ext>
            </a:extLst>
          </p:cNvPr>
          <p:cNvSpPr txBox="1"/>
          <p:nvPr/>
        </p:nvSpPr>
        <p:spPr>
          <a:xfrm>
            <a:off x="7415034" y="1763768"/>
            <a:ext cx="3634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oppins Medium" panose="00000600000000000000" pitchFamily="2" charset="0"/>
                <a:cs typeface="Poppins Medium" panose="00000600000000000000" pitchFamily="2" charset="0"/>
              </a:rPr>
              <a:t>Signal Segmentation</a:t>
            </a:r>
            <a:endParaRPr lang="en-ID" sz="24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6A611E-7F59-4F3F-7D8D-AF220BAE70E5}"/>
              </a:ext>
            </a:extLst>
          </p:cNvPr>
          <p:cNvSpPr txBox="1"/>
          <p:nvPr/>
        </p:nvSpPr>
        <p:spPr>
          <a:xfrm>
            <a:off x="7235747" y="5100461"/>
            <a:ext cx="3974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oppins Light" panose="00000400000000000000" pitchFamily="2" charset="0"/>
                <a:cs typeface="Poppins Light" panose="00000400000000000000" pitchFamily="2" charset="0"/>
              </a:rPr>
              <a:t>Adaptive F-Detector</a:t>
            </a:r>
            <a:endParaRPr lang="en-ID" sz="20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B085B3-7E90-10D2-206A-11CD4F0BDC18}"/>
              </a:ext>
            </a:extLst>
          </p:cNvPr>
          <p:cNvSpPr txBox="1"/>
          <p:nvPr/>
        </p:nvSpPr>
        <p:spPr>
          <a:xfrm>
            <a:off x="1800691" y="5067571"/>
            <a:ext cx="3974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oppins Light" panose="00000400000000000000" pitchFamily="2" charset="0"/>
                <a:cs typeface="Poppins Light" panose="00000400000000000000" pitchFamily="2" charset="0"/>
              </a:rPr>
              <a:t>Bartlett Beamforming</a:t>
            </a:r>
            <a:endParaRPr lang="en-ID" sz="20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4A7DAF6-B522-B611-636F-D61F169F6FBA}"/>
              </a:ext>
            </a:extLst>
          </p:cNvPr>
          <p:cNvSpPr txBox="1"/>
          <p:nvPr/>
        </p:nvSpPr>
        <p:spPr>
          <a:xfrm>
            <a:off x="1309861" y="1837734"/>
            <a:ext cx="4455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oppins Medium" panose="00000600000000000000" pitchFamily="2" charset="0"/>
                <a:cs typeface="Poppins Medium" panose="00000600000000000000" pitchFamily="2" charset="0"/>
              </a:rPr>
              <a:t>Source Separation</a:t>
            </a:r>
            <a:endParaRPr lang="en-ID" sz="24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D4396E9-09BA-57E9-38C4-22C085F74560}"/>
              </a:ext>
            </a:extLst>
          </p:cNvPr>
          <p:cNvSpPr txBox="1"/>
          <p:nvPr/>
        </p:nvSpPr>
        <p:spPr>
          <a:xfrm>
            <a:off x="12563637" y="9088804"/>
            <a:ext cx="3974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oppins Light" panose="00000400000000000000" pitchFamily="2" charset="0"/>
                <a:cs typeface="Poppins Light" panose="00000400000000000000" pitchFamily="2" charset="0"/>
              </a:rPr>
              <a:t>Gradient Boosted Trees</a:t>
            </a:r>
            <a:endParaRPr lang="en-ID" sz="20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41" name="TextBox 11">
            <a:extLst>
              <a:ext uri="{FF2B5EF4-FFF2-40B4-BE49-F238E27FC236}">
                <a16:creationId xmlns:a16="http://schemas.microsoft.com/office/drawing/2014/main" id="{B5DF62D3-A741-3C36-7AA6-A7BCFAB2BF27}"/>
              </a:ext>
            </a:extLst>
          </p:cNvPr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Poppins Medium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78226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A918378-B07D-779E-3455-705EC6E7CC78}"/>
              </a:ext>
            </a:extLst>
          </p:cNvPr>
          <p:cNvSpPr/>
          <p:nvPr/>
        </p:nvSpPr>
        <p:spPr>
          <a:xfrm>
            <a:off x="10611604" y="2552700"/>
            <a:ext cx="6990596" cy="640080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2EEA4A7D-469C-44A4-DA8C-E60131FF9A53}"/>
              </a:ext>
            </a:extLst>
          </p:cNvPr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66783B1-8045-42AA-4A10-7ABAD2C7C976}"/>
                </a:ext>
              </a:extLst>
            </p:cNvPr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820923E-10E4-7836-E3B0-EDE9EE575EEE}"/>
              </a:ext>
            </a:extLst>
          </p:cNvPr>
          <p:cNvSpPr txBox="1"/>
          <p:nvPr/>
        </p:nvSpPr>
        <p:spPr>
          <a:xfrm>
            <a:off x="1393076" y="1028700"/>
            <a:ext cx="1059275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 dirty="0">
                <a:solidFill>
                  <a:srgbClr val="333333"/>
                </a:solidFill>
                <a:latin typeface="Poppins Medium"/>
              </a:rPr>
              <a:t>Methods: Data Source</a:t>
            </a: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A233FEB1-9FAF-F6A6-7320-053CB0B51AE7}"/>
              </a:ext>
            </a:extLst>
          </p:cNvPr>
          <p:cNvSpPr txBox="1"/>
          <p:nvPr/>
        </p:nvSpPr>
        <p:spPr>
          <a:xfrm>
            <a:off x="423885" y="102870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 dirty="0">
                <a:solidFill>
                  <a:srgbClr val="333333"/>
                </a:solidFill>
                <a:latin typeface="Poppins Medium"/>
              </a:rPr>
              <a:t>III</a:t>
            </a:r>
          </a:p>
        </p:txBody>
      </p:sp>
      <p:pic>
        <p:nvPicPr>
          <p:cNvPr id="17" name="Picture 2" descr="Lambang dan Logo ITS - Institut Teknologi Sepuluh Nopember">
            <a:extLst>
              <a:ext uri="{FF2B5EF4-FFF2-40B4-BE49-F238E27FC236}">
                <a16:creationId xmlns:a16="http://schemas.microsoft.com/office/drawing/2014/main" id="{80228E13-2DBD-FA78-D08F-F23525A9F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6738" y="628971"/>
            <a:ext cx="826807" cy="82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Beranda - Departemen Teknik Fisika">
            <a:extLst>
              <a:ext uri="{FF2B5EF4-FFF2-40B4-BE49-F238E27FC236}">
                <a16:creationId xmlns:a16="http://schemas.microsoft.com/office/drawing/2014/main" id="{4918734E-0831-35E0-D5B6-72CE889506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9" r="3221" b="3221"/>
          <a:stretch/>
        </p:blipFill>
        <p:spPr bwMode="auto">
          <a:xfrm>
            <a:off x="16042343" y="602130"/>
            <a:ext cx="908858" cy="85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Vibrastic Lab">
            <a:extLst>
              <a:ext uri="{FF2B5EF4-FFF2-40B4-BE49-F238E27FC236}">
                <a16:creationId xmlns:a16="http://schemas.microsoft.com/office/drawing/2014/main" id="{C2E1EA90-0121-99D9-0496-43AB08B2B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7050" y="628971"/>
            <a:ext cx="826807" cy="82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Output image">
            <a:extLst>
              <a:ext uri="{FF2B5EF4-FFF2-40B4-BE49-F238E27FC236}">
                <a16:creationId xmlns:a16="http://schemas.microsoft.com/office/drawing/2014/main" id="{241D5D38-F74C-D36F-F6FD-A83AAAA98E5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6"/>
          <a:stretch/>
        </p:blipFill>
        <p:spPr bwMode="auto">
          <a:xfrm>
            <a:off x="685800" y="1770033"/>
            <a:ext cx="9427324" cy="45855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EFFC7F9-463C-CBC0-ED0D-2277DBCBD0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181656"/>
              </p:ext>
            </p:extLst>
          </p:nvPr>
        </p:nvGraphicFramePr>
        <p:xfrm>
          <a:off x="1666700" y="6703378"/>
          <a:ext cx="8143702" cy="2869092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828656">
                  <a:extLst>
                    <a:ext uri="{9D8B030D-6E8A-4147-A177-3AD203B41FA5}">
                      <a16:colId xmlns:a16="http://schemas.microsoft.com/office/drawing/2014/main" val="857394125"/>
                    </a:ext>
                  </a:extLst>
                </a:gridCol>
                <a:gridCol w="1828656">
                  <a:extLst>
                    <a:ext uri="{9D8B030D-6E8A-4147-A177-3AD203B41FA5}">
                      <a16:colId xmlns:a16="http://schemas.microsoft.com/office/drawing/2014/main" val="4196322129"/>
                    </a:ext>
                  </a:extLst>
                </a:gridCol>
                <a:gridCol w="2243195">
                  <a:extLst>
                    <a:ext uri="{9D8B030D-6E8A-4147-A177-3AD203B41FA5}">
                      <a16:colId xmlns:a16="http://schemas.microsoft.com/office/drawing/2014/main" val="482869937"/>
                    </a:ext>
                  </a:extLst>
                </a:gridCol>
                <a:gridCol w="2243195">
                  <a:extLst>
                    <a:ext uri="{9D8B030D-6E8A-4147-A177-3AD203B41FA5}">
                      <a16:colId xmlns:a16="http://schemas.microsoft.com/office/drawing/2014/main" val="3802017037"/>
                    </a:ext>
                  </a:extLst>
                </a:gridCol>
              </a:tblGrid>
              <a:tr h="380853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0" dirty="0">
                          <a:effectLst/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Array</a:t>
                      </a:r>
                      <a:endParaRPr lang="en-ID" sz="2000" b="0" dirty="0">
                        <a:effectLst/>
                        <a:latin typeface="Poppins Medium" panose="00000600000000000000" pitchFamily="2" charset="0"/>
                        <a:ea typeface="Batang" panose="02030600000101010101" pitchFamily="18" charset="-127"/>
                        <a:cs typeface="Poppins Medium" panose="00000600000000000000" pitchFamily="2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0" dirty="0">
                          <a:effectLst/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Sensors</a:t>
                      </a:r>
                      <a:endParaRPr lang="en-ID" sz="2000" b="0" dirty="0">
                        <a:effectLst/>
                        <a:latin typeface="Poppins Medium" panose="00000600000000000000" pitchFamily="2" charset="0"/>
                        <a:ea typeface="Batang" panose="02030600000101010101" pitchFamily="18" charset="-127"/>
                        <a:cs typeface="Poppins Medium" panose="00000600000000000000" pitchFamily="2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0" dirty="0">
                          <a:effectLst/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Anak Krakatau</a:t>
                      </a:r>
                      <a:endParaRPr lang="en-ID" sz="2000" b="0" dirty="0">
                        <a:effectLst/>
                        <a:latin typeface="Poppins Medium" panose="00000600000000000000" pitchFamily="2" charset="0"/>
                        <a:ea typeface="Batang" panose="02030600000101010101" pitchFamily="18" charset="-127"/>
                        <a:cs typeface="Poppins Medium" panose="00000600000000000000" pitchFamily="2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778827"/>
                  </a:ext>
                </a:extLst>
              </a:tr>
              <a:tr h="7989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Distance (km)</a:t>
                      </a:r>
                      <a:endParaRPr lang="en-ID" sz="2000">
                        <a:effectLst/>
                        <a:latin typeface="Poppins Light" panose="00000400000000000000" pitchFamily="2" charset="0"/>
                        <a:ea typeface="Batang" panose="02030600000101010101" pitchFamily="18" charset="-127"/>
                        <a:cs typeface="Poppins Light" panose="000004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Back-azimuth (̊)</a:t>
                      </a:r>
                      <a:endParaRPr lang="en-ID" sz="2000" dirty="0">
                        <a:effectLst/>
                        <a:latin typeface="Poppins Light" panose="00000400000000000000" pitchFamily="2" charset="0"/>
                        <a:ea typeface="Batang" panose="02030600000101010101" pitchFamily="18" charset="-127"/>
                        <a:cs typeface="Poppins Light" panose="000004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74251337"/>
                  </a:ext>
                </a:extLst>
              </a:tr>
              <a:tr h="3808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0" dirty="0">
                          <a:effectLst/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106AU</a:t>
                      </a:r>
                      <a:endParaRPr lang="en-ID" sz="2000" b="0" dirty="0">
                        <a:effectLst/>
                        <a:latin typeface="Poppins Medium" panose="00000600000000000000" pitchFamily="2" charset="0"/>
                        <a:ea typeface="Batang" panose="02030600000101010101" pitchFamily="18" charset="-127"/>
                        <a:cs typeface="Poppins Medium" panose="000006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8</a:t>
                      </a:r>
                      <a:endParaRPr lang="en-ID" sz="2000">
                        <a:effectLst/>
                        <a:latin typeface="Poppins Light" panose="00000400000000000000" pitchFamily="2" charset="0"/>
                        <a:ea typeface="Batang" panose="02030600000101010101" pitchFamily="18" charset="-127"/>
                        <a:cs typeface="Poppins Light" panose="000004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1158</a:t>
                      </a:r>
                      <a:endParaRPr lang="en-ID" sz="2000">
                        <a:effectLst/>
                        <a:latin typeface="Poppins Light" panose="00000400000000000000" pitchFamily="2" charset="0"/>
                        <a:ea typeface="Batang" panose="02030600000101010101" pitchFamily="18" charset="-127"/>
                        <a:cs typeface="Poppins Light" panose="000004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55</a:t>
                      </a:r>
                      <a:endParaRPr lang="en-ID" sz="2000">
                        <a:effectLst/>
                        <a:latin typeface="Poppins Light" panose="00000400000000000000" pitchFamily="2" charset="0"/>
                        <a:ea typeface="Batang" panose="02030600000101010101" pitchFamily="18" charset="-127"/>
                        <a:cs typeface="Poppins Light" panose="000004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85038833"/>
                  </a:ext>
                </a:extLst>
              </a:tr>
              <a:tr h="3808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0">
                          <a:effectLst/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107AU</a:t>
                      </a:r>
                      <a:endParaRPr lang="en-ID" sz="2000" b="0">
                        <a:effectLst/>
                        <a:latin typeface="Poppins Medium" panose="00000600000000000000" pitchFamily="2" charset="0"/>
                        <a:ea typeface="Batang" panose="02030600000101010101" pitchFamily="18" charset="-127"/>
                        <a:cs typeface="Poppins Medium" panose="000006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8</a:t>
                      </a:r>
                      <a:endParaRPr lang="en-ID" sz="2000">
                        <a:effectLst/>
                        <a:latin typeface="Poppins Light" panose="00000400000000000000" pitchFamily="2" charset="0"/>
                        <a:ea typeface="Batang" panose="02030600000101010101" pitchFamily="18" charset="-127"/>
                        <a:cs typeface="Poppins Light" panose="000004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3479</a:t>
                      </a:r>
                      <a:endParaRPr lang="en-ID" sz="2000">
                        <a:effectLst/>
                        <a:latin typeface="Poppins Light" panose="00000400000000000000" pitchFamily="2" charset="0"/>
                        <a:ea typeface="Batang" panose="02030600000101010101" pitchFamily="18" charset="-127"/>
                        <a:cs typeface="Poppins Light" panose="000004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-67</a:t>
                      </a:r>
                      <a:endParaRPr lang="en-ID" sz="2000">
                        <a:effectLst/>
                        <a:latin typeface="Poppins Light" panose="00000400000000000000" pitchFamily="2" charset="0"/>
                        <a:ea typeface="Batang" panose="02030600000101010101" pitchFamily="18" charset="-127"/>
                        <a:cs typeface="Poppins Light" panose="000004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08313154"/>
                  </a:ext>
                </a:extLst>
              </a:tr>
              <a:tr h="3808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0">
                          <a:effectLst/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139PW</a:t>
                      </a:r>
                      <a:endParaRPr lang="en-ID" sz="2000" b="0">
                        <a:effectLst/>
                        <a:latin typeface="Poppins Medium" panose="00000600000000000000" pitchFamily="2" charset="0"/>
                        <a:ea typeface="Batang" panose="02030600000101010101" pitchFamily="18" charset="-127"/>
                        <a:cs typeface="Poppins Medium" panose="000006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7</a:t>
                      </a:r>
                      <a:endParaRPr lang="en-ID" sz="2000">
                        <a:effectLst/>
                        <a:latin typeface="Poppins Light" panose="00000400000000000000" pitchFamily="2" charset="0"/>
                        <a:ea typeface="Batang" panose="02030600000101010101" pitchFamily="18" charset="-127"/>
                        <a:cs typeface="Poppins Light" panose="000004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3568</a:t>
                      </a:r>
                      <a:endParaRPr lang="en-ID" sz="2000">
                        <a:effectLst/>
                        <a:latin typeface="Poppins Light" panose="00000400000000000000" pitchFamily="2" charset="0"/>
                        <a:ea typeface="Batang" panose="02030600000101010101" pitchFamily="18" charset="-127"/>
                        <a:cs typeface="Poppins Light" panose="000004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-114</a:t>
                      </a:r>
                      <a:endParaRPr lang="en-ID" sz="2000" dirty="0">
                        <a:effectLst/>
                        <a:latin typeface="Poppins Light" panose="00000400000000000000" pitchFamily="2" charset="0"/>
                        <a:ea typeface="Batang" panose="02030600000101010101" pitchFamily="18" charset="-127"/>
                        <a:cs typeface="Poppins Light" panose="000004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09547423"/>
                  </a:ext>
                </a:extLst>
              </a:tr>
              <a:tr h="3808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0" dirty="0">
                          <a:effectLst/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152GB</a:t>
                      </a:r>
                      <a:endParaRPr lang="en-ID" sz="2000" b="0" dirty="0">
                        <a:effectLst/>
                        <a:latin typeface="Poppins Medium" panose="00000600000000000000" pitchFamily="2" charset="0"/>
                        <a:ea typeface="Batang" panose="02030600000101010101" pitchFamily="18" charset="-127"/>
                        <a:cs typeface="Poppins Medium" panose="000006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7</a:t>
                      </a:r>
                      <a:endParaRPr lang="en-ID" sz="2000">
                        <a:effectLst/>
                        <a:latin typeface="Poppins Light" panose="00000400000000000000" pitchFamily="2" charset="0"/>
                        <a:ea typeface="Batang" panose="02030600000101010101" pitchFamily="18" charset="-127"/>
                        <a:cs typeface="Poppins Light" panose="00000400000000000000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3639</a:t>
                      </a:r>
                      <a:endParaRPr lang="en-ID" sz="2000">
                        <a:effectLst/>
                        <a:latin typeface="Poppins Light" panose="00000400000000000000" pitchFamily="2" charset="0"/>
                        <a:ea typeface="Batang" panose="02030600000101010101" pitchFamily="18" charset="-127"/>
                        <a:cs typeface="Poppins Light" panose="000004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94</a:t>
                      </a:r>
                      <a:endParaRPr lang="en-ID" sz="2000" dirty="0">
                        <a:effectLst/>
                        <a:latin typeface="Poppins Light" panose="00000400000000000000" pitchFamily="2" charset="0"/>
                        <a:ea typeface="Batang" panose="02030600000101010101" pitchFamily="18" charset="-127"/>
                        <a:cs typeface="Poppins Light" panose="000004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7253733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5CAF5438-0E0B-CC44-3B19-90CF433B89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84375" y="2729225"/>
            <a:ext cx="6629400" cy="604774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AA5A60-D0D1-DD00-A92F-5F246160F834}"/>
              </a:ext>
            </a:extLst>
          </p:cNvPr>
          <p:cNvSpPr/>
          <p:nvPr/>
        </p:nvSpPr>
        <p:spPr>
          <a:xfrm>
            <a:off x="4671751" y="3675033"/>
            <a:ext cx="1066800" cy="99060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005E9A-E5AB-9BEB-AA48-8BBB92873E3D}"/>
              </a:ext>
            </a:extLst>
          </p:cNvPr>
          <p:cNvCxnSpPr>
            <a:cxnSpLocks/>
            <a:stCxn id="8" idx="3"/>
            <a:endCxn id="25" idx="1"/>
          </p:cNvCxnSpPr>
          <p:nvPr/>
        </p:nvCxnSpPr>
        <p:spPr>
          <a:xfrm>
            <a:off x="5738551" y="4170333"/>
            <a:ext cx="4873053" cy="1582767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325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EEA4A7D-469C-44A4-DA8C-E60131FF9A53}"/>
              </a:ext>
            </a:extLst>
          </p:cNvPr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66783B1-8045-42AA-4A10-7ABAD2C7C976}"/>
                </a:ext>
              </a:extLst>
            </p:cNvPr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820923E-10E4-7836-E3B0-EDE9EE575EEE}"/>
              </a:ext>
            </a:extLst>
          </p:cNvPr>
          <p:cNvSpPr txBox="1"/>
          <p:nvPr/>
        </p:nvSpPr>
        <p:spPr>
          <a:xfrm>
            <a:off x="1393076" y="1028700"/>
            <a:ext cx="1059275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 dirty="0">
                <a:solidFill>
                  <a:srgbClr val="333333"/>
                </a:solidFill>
                <a:latin typeface="Poppins Medium"/>
              </a:rPr>
              <a:t>Methods: Observation and Data Splitting</a:t>
            </a: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A233FEB1-9FAF-F6A6-7320-053CB0B51AE7}"/>
              </a:ext>
            </a:extLst>
          </p:cNvPr>
          <p:cNvSpPr txBox="1"/>
          <p:nvPr/>
        </p:nvSpPr>
        <p:spPr>
          <a:xfrm>
            <a:off x="423885" y="102870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 dirty="0">
                <a:solidFill>
                  <a:srgbClr val="333333"/>
                </a:solidFill>
                <a:latin typeface="Poppins Medium"/>
              </a:rPr>
              <a:t>III</a:t>
            </a:r>
          </a:p>
        </p:txBody>
      </p:sp>
      <p:pic>
        <p:nvPicPr>
          <p:cNvPr id="17" name="Picture 2" descr="Lambang dan Logo ITS - Institut Teknologi Sepuluh Nopember">
            <a:extLst>
              <a:ext uri="{FF2B5EF4-FFF2-40B4-BE49-F238E27FC236}">
                <a16:creationId xmlns:a16="http://schemas.microsoft.com/office/drawing/2014/main" id="{80228E13-2DBD-FA78-D08F-F23525A9F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6738" y="628971"/>
            <a:ext cx="826807" cy="82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Beranda - Departemen Teknik Fisika">
            <a:extLst>
              <a:ext uri="{FF2B5EF4-FFF2-40B4-BE49-F238E27FC236}">
                <a16:creationId xmlns:a16="http://schemas.microsoft.com/office/drawing/2014/main" id="{4918734E-0831-35E0-D5B6-72CE889506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9" r="3221" b="3221"/>
          <a:stretch/>
        </p:blipFill>
        <p:spPr bwMode="auto">
          <a:xfrm>
            <a:off x="16042343" y="602130"/>
            <a:ext cx="908858" cy="85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Vibrastic Lab">
            <a:extLst>
              <a:ext uri="{FF2B5EF4-FFF2-40B4-BE49-F238E27FC236}">
                <a16:creationId xmlns:a16="http://schemas.microsoft.com/office/drawing/2014/main" id="{C2E1EA90-0121-99D9-0496-43AB08B2B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7050" y="628971"/>
            <a:ext cx="826807" cy="82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C17D272-1181-9674-5662-3C43433F7C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958852"/>
              </p:ext>
            </p:extLst>
          </p:nvPr>
        </p:nvGraphicFramePr>
        <p:xfrm>
          <a:off x="929916" y="1575715"/>
          <a:ext cx="14076821" cy="6928999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759603">
                  <a:extLst>
                    <a:ext uri="{9D8B030D-6E8A-4147-A177-3AD203B41FA5}">
                      <a16:colId xmlns:a16="http://schemas.microsoft.com/office/drawing/2014/main" val="3721354972"/>
                    </a:ext>
                  </a:extLst>
                </a:gridCol>
                <a:gridCol w="4191154">
                  <a:extLst>
                    <a:ext uri="{9D8B030D-6E8A-4147-A177-3AD203B41FA5}">
                      <a16:colId xmlns:a16="http://schemas.microsoft.com/office/drawing/2014/main" val="2501500891"/>
                    </a:ext>
                  </a:extLst>
                </a:gridCol>
                <a:gridCol w="8126064">
                  <a:extLst>
                    <a:ext uri="{9D8B030D-6E8A-4147-A177-3AD203B41FA5}">
                      <a16:colId xmlns:a16="http://schemas.microsoft.com/office/drawing/2014/main" val="2282905247"/>
                    </a:ext>
                  </a:extLst>
                </a:gridCol>
              </a:tblGrid>
              <a:tr h="40171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ID" sz="1800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Phase</a:t>
                      </a:r>
                      <a:endParaRPr lang="en-ID" sz="1800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ea typeface="Batang" panose="02030600000101010101" pitchFamily="18" charset="-127"/>
                        <a:cs typeface="Poppins Light" panose="00000400000000000000" pitchFamily="2" charset="0"/>
                      </a:endParaRPr>
                    </a:p>
                  </a:txBody>
                  <a:tcPr marL="100336" marR="10033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ID" sz="1800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Date/Time UTC (2018-2020)</a:t>
                      </a:r>
                      <a:endParaRPr lang="en-ID" sz="1800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ea typeface="Batang" panose="02030600000101010101" pitchFamily="18" charset="-127"/>
                        <a:cs typeface="Poppins Light" panose="00000400000000000000" pitchFamily="2" charset="0"/>
                      </a:endParaRPr>
                    </a:p>
                  </a:txBody>
                  <a:tcPr marL="100336" marR="10033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ID" sz="1800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Description of Volcanic Activity</a:t>
                      </a:r>
                      <a:endParaRPr lang="en-ID" sz="1800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ea typeface="Batang" panose="02030600000101010101" pitchFamily="18" charset="-127"/>
                        <a:cs typeface="Poppins Light" panose="00000400000000000000" pitchFamily="2" charset="0"/>
                      </a:endParaRPr>
                    </a:p>
                  </a:txBody>
                  <a:tcPr marL="100336" marR="100336" marT="0" marB="0"/>
                </a:tc>
                <a:extLst>
                  <a:ext uri="{0D108BD9-81ED-4DB2-BD59-A6C34878D82A}">
                    <a16:rowId xmlns:a16="http://schemas.microsoft.com/office/drawing/2014/main" val="3939898521"/>
                  </a:ext>
                </a:extLst>
              </a:tr>
              <a:tr h="82846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ID" sz="1800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Phase 0</a:t>
                      </a:r>
                      <a:endParaRPr lang="en-ID" sz="1800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ea typeface="Batang" panose="02030600000101010101" pitchFamily="18" charset="-127"/>
                        <a:cs typeface="Poppins Light" panose="00000400000000000000" pitchFamily="2" charset="0"/>
                      </a:endParaRPr>
                    </a:p>
                  </a:txBody>
                  <a:tcPr marL="100336" marR="10033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ID" sz="1800" dirty="0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June 18 - December 21</a:t>
                      </a:r>
                      <a:endParaRPr lang="en-ID" sz="1800" dirty="0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ea typeface="Batang" panose="02030600000101010101" pitchFamily="18" charset="-127"/>
                        <a:cs typeface="Poppins Light" panose="00000400000000000000" pitchFamily="2" charset="0"/>
                      </a:endParaRPr>
                    </a:p>
                  </a:txBody>
                  <a:tcPr marL="100336" marR="100336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ID" sz="1800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Initial activity, characterized by Strombolian explosions with a range of intensities, ash plumes less than 5 km and lava flows</a:t>
                      </a:r>
                      <a:endParaRPr lang="en-ID" sz="1800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ea typeface="Batang" panose="02030600000101010101" pitchFamily="18" charset="-127"/>
                        <a:cs typeface="Poppins Light" panose="00000400000000000000" pitchFamily="2" charset="0"/>
                      </a:endParaRPr>
                    </a:p>
                  </a:txBody>
                  <a:tcPr marL="100336" marR="100336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523339"/>
                  </a:ext>
                </a:extLst>
              </a:tr>
              <a:tr h="65544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ID" sz="1800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Phase 1</a:t>
                      </a:r>
                      <a:endParaRPr lang="en-ID" sz="1800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ea typeface="Batang" panose="02030600000101010101" pitchFamily="18" charset="-127"/>
                        <a:cs typeface="Poppins Light" panose="00000400000000000000" pitchFamily="2" charset="0"/>
                      </a:endParaRPr>
                    </a:p>
                  </a:txBody>
                  <a:tcPr marL="100336" marR="10033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ID" sz="1800" dirty="0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December 22 - December 30</a:t>
                      </a:r>
                      <a:endParaRPr lang="en-ID" sz="1800" dirty="0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ea typeface="Batang" panose="02030600000101010101" pitchFamily="18" charset="-127"/>
                        <a:cs typeface="Poppins Light" panose="00000400000000000000" pitchFamily="2" charset="0"/>
                      </a:endParaRPr>
                    </a:p>
                  </a:txBody>
                  <a:tcPr marL="100336" marR="100336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ID" sz="1800" dirty="0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Collapse and transition to explosive and </a:t>
                      </a:r>
                      <a:r>
                        <a:rPr lang="en-ID" sz="1800" dirty="0" err="1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Surtseyan</a:t>
                      </a:r>
                      <a:r>
                        <a:rPr lang="en-ID" sz="1800" dirty="0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 style eruptions with high level plumes over 10 km</a:t>
                      </a:r>
                      <a:endParaRPr lang="en-ID" sz="1800" dirty="0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ea typeface="Batang" panose="02030600000101010101" pitchFamily="18" charset="-127"/>
                        <a:cs typeface="Poppins Light" panose="00000400000000000000" pitchFamily="2" charset="0"/>
                      </a:endParaRPr>
                    </a:p>
                  </a:txBody>
                  <a:tcPr marL="100336" marR="100336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541676"/>
                  </a:ext>
                </a:extLst>
              </a:tr>
              <a:tr h="65544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ID" sz="1800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Phase 1A</a:t>
                      </a:r>
                      <a:endParaRPr lang="en-ID" sz="1800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ea typeface="Batang" panose="02030600000101010101" pitchFamily="18" charset="-127"/>
                        <a:cs typeface="Poppins Light" panose="00000400000000000000" pitchFamily="2" charset="0"/>
                      </a:endParaRPr>
                    </a:p>
                  </a:txBody>
                  <a:tcPr marL="100336" marR="10033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ID" sz="1800" dirty="0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December 22 - 00:00-13:50</a:t>
                      </a:r>
                      <a:endParaRPr lang="en-ID" sz="1800" dirty="0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ea typeface="Batang" panose="02030600000101010101" pitchFamily="18" charset="-127"/>
                        <a:cs typeface="Poppins Light" panose="00000400000000000000" pitchFamily="2" charset="0"/>
                      </a:endParaRPr>
                    </a:p>
                  </a:txBody>
                  <a:tcPr marL="100336" marR="100336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ID" sz="1800" dirty="0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Intense Strombolian activity, possible lava flow on SW flank, ejected incandescent material reaching the sea</a:t>
                      </a:r>
                      <a:endParaRPr lang="en-ID" sz="1800" dirty="0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ea typeface="Batang" panose="02030600000101010101" pitchFamily="18" charset="-127"/>
                        <a:cs typeface="Poppins Light" panose="00000400000000000000" pitchFamily="2" charset="0"/>
                      </a:endParaRPr>
                    </a:p>
                  </a:txBody>
                  <a:tcPr marL="100336" marR="100336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459040"/>
                  </a:ext>
                </a:extLst>
              </a:tr>
              <a:tr h="40171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ID" sz="1800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Phase 1B</a:t>
                      </a:r>
                      <a:endParaRPr lang="en-ID" sz="1800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ea typeface="Batang" panose="02030600000101010101" pitchFamily="18" charset="-127"/>
                        <a:cs typeface="Poppins Light" panose="00000400000000000000" pitchFamily="2" charset="0"/>
                      </a:endParaRPr>
                    </a:p>
                  </a:txBody>
                  <a:tcPr marL="100336" marR="10033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ID" sz="1800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December 22, 13:50-14:00</a:t>
                      </a:r>
                      <a:endParaRPr lang="en-ID" sz="1800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ea typeface="Batang" panose="02030600000101010101" pitchFamily="18" charset="-127"/>
                        <a:cs typeface="Poppins Light" panose="00000400000000000000" pitchFamily="2" charset="0"/>
                      </a:endParaRPr>
                    </a:p>
                  </a:txBody>
                  <a:tcPr marL="100336" marR="100336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ID" sz="1800" dirty="0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Collapse of Anak Krakatau cone and generation of tsunami</a:t>
                      </a:r>
                      <a:endParaRPr lang="en-ID" sz="1800" dirty="0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ea typeface="Batang" panose="02030600000101010101" pitchFamily="18" charset="-127"/>
                        <a:cs typeface="Poppins Light" panose="00000400000000000000" pitchFamily="2" charset="0"/>
                      </a:endParaRPr>
                    </a:p>
                  </a:txBody>
                  <a:tcPr marL="100336" marR="100336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946505"/>
                  </a:ext>
                </a:extLst>
              </a:tr>
              <a:tr h="83329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ID" sz="1800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Phase 1C</a:t>
                      </a:r>
                      <a:endParaRPr lang="en-ID" sz="1800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ea typeface="Batang" panose="02030600000101010101" pitchFamily="18" charset="-127"/>
                        <a:cs typeface="Poppins Light" panose="00000400000000000000" pitchFamily="2" charset="0"/>
                      </a:endParaRPr>
                    </a:p>
                  </a:txBody>
                  <a:tcPr marL="100336" marR="10033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ID" sz="1800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December 22, 14:00-16.55</a:t>
                      </a:r>
                      <a:endParaRPr lang="en-ID" sz="1800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ea typeface="Batang" panose="02030600000101010101" pitchFamily="18" charset="-127"/>
                        <a:cs typeface="Poppins Light" panose="00000400000000000000" pitchFamily="2" charset="0"/>
                      </a:endParaRPr>
                    </a:p>
                  </a:txBody>
                  <a:tcPr marL="100336" marR="100336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ID" sz="1800" dirty="0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Propagation and impact of tsunami and three phreatomagmatic eruptions, directly after collapse at 13:55, 15:25, and 15:55</a:t>
                      </a:r>
                      <a:endParaRPr lang="en-ID" sz="1800" dirty="0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ea typeface="Batang" panose="02030600000101010101" pitchFamily="18" charset="-127"/>
                        <a:cs typeface="Poppins Light" panose="00000400000000000000" pitchFamily="2" charset="0"/>
                      </a:endParaRPr>
                    </a:p>
                  </a:txBody>
                  <a:tcPr marL="100336" marR="100336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539498"/>
                  </a:ext>
                </a:extLst>
              </a:tr>
              <a:tr h="65544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ID" sz="1800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Phase 1D</a:t>
                      </a:r>
                      <a:endParaRPr lang="en-ID" sz="1800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ea typeface="Batang" panose="02030600000101010101" pitchFamily="18" charset="-127"/>
                        <a:cs typeface="Poppins Light" panose="00000400000000000000" pitchFamily="2" charset="0"/>
                      </a:endParaRPr>
                    </a:p>
                  </a:txBody>
                  <a:tcPr marL="100336" marR="10033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ID" sz="1800" dirty="0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December 22, 16.55 - December 28, 05:05</a:t>
                      </a:r>
                      <a:endParaRPr lang="en-ID" sz="1800" dirty="0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ea typeface="Batang" panose="02030600000101010101" pitchFamily="18" charset="-127"/>
                        <a:cs typeface="Poppins Light" panose="00000400000000000000" pitchFamily="2" charset="0"/>
                      </a:endParaRPr>
                    </a:p>
                  </a:txBody>
                  <a:tcPr marL="100336" marR="100336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ID" sz="1800" dirty="0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Sustained high level plume with intermittent pulsing and SO2 detected</a:t>
                      </a:r>
                      <a:endParaRPr lang="en-ID" sz="1800" dirty="0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ea typeface="Batang" panose="02030600000101010101" pitchFamily="18" charset="-127"/>
                        <a:cs typeface="Poppins Light" panose="00000400000000000000" pitchFamily="2" charset="0"/>
                      </a:endParaRPr>
                    </a:p>
                  </a:txBody>
                  <a:tcPr marL="100336" marR="100336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271551"/>
                  </a:ext>
                </a:extLst>
              </a:tr>
              <a:tr h="65544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ID" sz="1800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Phase 1E</a:t>
                      </a:r>
                      <a:endParaRPr lang="en-ID" sz="1800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ea typeface="Batang" panose="02030600000101010101" pitchFamily="18" charset="-127"/>
                        <a:cs typeface="Poppins Light" panose="00000400000000000000" pitchFamily="2" charset="0"/>
                      </a:endParaRPr>
                    </a:p>
                  </a:txBody>
                  <a:tcPr marL="100336" marR="10033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ID" sz="1800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December 28 - December 30</a:t>
                      </a:r>
                      <a:endParaRPr lang="en-ID" sz="1800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ea typeface="Batang" panose="02030600000101010101" pitchFamily="18" charset="-127"/>
                        <a:cs typeface="Poppins Light" panose="00000400000000000000" pitchFamily="2" charset="0"/>
                      </a:endParaRPr>
                    </a:p>
                  </a:txBody>
                  <a:tcPr marL="100336" marR="100336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ID" sz="1800" dirty="0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No sustained plume from satellite and ramp down in geophysical observations</a:t>
                      </a:r>
                      <a:endParaRPr lang="en-ID" sz="1800" dirty="0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ea typeface="Batang" panose="02030600000101010101" pitchFamily="18" charset="-127"/>
                        <a:cs typeface="Poppins Light" panose="00000400000000000000" pitchFamily="2" charset="0"/>
                      </a:endParaRPr>
                    </a:p>
                  </a:txBody>
                  <a:tcPr marL="100336" marR="100336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809921"/>
                  </a:ext>
                </a:extLst>
              </a:tr>
              <a:tr h="65544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ID" sz="1800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Phase 2</a:t>
                      </a:r>
                      <a:endParaRPr lang="en-ID" sz="1800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ea typeface="Batang" panose="02030600000101010101" pitchFamily="18" charset="-127"/>
                        <a:cs typeface="Poppins Light" panose="00000400000000000000" pitchFamily="2" charset="0"/>
                      </a:endParaRPr>
                    </a:p>
                  </a:txBody>
                  <a:tcPr marL="100336" marR="10033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ID" sz="1800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January 2019</a:t>
                      </a:r>
                      <a:endParaRPr lang="en-ID" sz="1800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ea typeface="Batang" panose="02030600000101010101" pitchFamily="18" charset="-127"/>
                        <a:cs typeface="Poppins Light" panose="00000400000000000000" pitchFamily="2" charset="0"/>
                      </a:endParaRPr>
                    </a:p>
                  </a:txBody>
                  <a:tcPr marL="100336" marR="100336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ID" sz="1800" dirty="0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After a pause another period of high level plumes and the rebuilding of the island</a:t>
                      </a:r>
                      <a:endParaRPr lang="en-ID" sz="1800" dirty="0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ea typeface="Batang" panose="02030600000101010101" pitchFamily="18" charset="-127"/>
                        <a:cs typeface="Poppins Light" panose="00000400000000000000" pitchFamily="2" charset="0"/>
                      </a:endParaRPr>
                    </a:p>
                  </a:txBody>
                  <a:tcPr marL="100336" marR="100336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15382"/>
                  </a:ext>
                </a:extLst>
              </a:tr>
              <a:tr h="54333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ID" sz="1800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Phase 3</a:t>
                      </a:r>
                      <a:endParaRPr lang="en-ID" sz="1800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ea typeface="Batang" panose="02030600000101010101" pitchFamily="18" charset="-127"/>
                        <a:cs typeface="Poppins Light" panose="00000400000000000000" pitchFamily="2" charset="0"/>
                      </a:endParaRPr>
                    </a:p>
                  </a:txBody>
                  <a:tcPr marL="100336" marR="10033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ID" sz="1800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February 2019 - time of writing</a:t>
                      </a:r>
                      <a:endParaRPr lang="en-ID" sz="1800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ea typeface="Batang" panose="02030600000101010101" pitchFamily="18" charset="-127"/>
                        <a:cs typeface="Poppins Light" panose="00000400000000000000" pitchFamily="2" charset="0"/>
                      </a:endParaRPr>
                    </a:p>
                  </a:txBody>
                  <a:tcPr marL="100336" marR="100336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ID" sz="1800" dirty="0"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Sporadic eruptions</a:t>
                      </a:r>
                      <a:endParaRPr lang="en-ID" sz="1800" dirty="0">
                        <a:solidFill>
                          <a:srgbClr val="000000"/>
                        </a:solidFill>
                        <a:effectLst/>
                        <a:latin typeface="Poppins Light" panose="00000400000000000000" pitchFamily="2" charset="0"/>
                        <a:ea typeface="Batang" panose="02030600000101010101" pitchFamily="18" charset="-127"/>
                        <a:cs typeface="Poppins Light" panose="00000400000000000000" pitchFamily="2" charset="0"/>
                      </a:endParaRPr>
                    </a:p>
                  </a:txBody>
                  <a:tcPr marL="100336" marR="100336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43487"/>
                  </a:ext>
                </a:extLst>
              </a:tr>
            </a:tbl>
          </a:graphicData>
        </a:graphic>
      </p:graphicFrame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AAFE3A2-B402-AE50-9C66-685C55973988}"/>
              </a:ext>
            </a:extLst>
          </p:cNvPr>
          <p:cNvSpPr/>
          <p:nvPr/>
        </p:nvSpPr>
        <p:spPr>
          <a:xfrm>
            <a:off x="16036005" y="1634223"/>
            <a:ext cx="1830391" cy="6248936"/>
          </a:xfrm>
          <a:prstGeom prst="roundRect">
            <a:avLst>
              <a:gd name="adj" fmla="val 5907"/>
            </a:avLst>
          </a:prstGeom>
          <a:solidFill>
            <a:srgbClr val="E34B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3200" dirty="0">
                <a:latin typeface="Poppins Medium" panose="00000600000000000000" pitchFamily="2" charset="0"/>
                <a:cs typeface="Poppins Medium" panose="00000600000000000000" pitchFamily="2" charset="0"/>
              </a:rPr>
              <a:t>Training &amp; Testing</a:t>
            </a:r>
            <a:endParaRPr lang="en-ID" sz="32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EED5770-28CF-0B62-198C-CCB88453790A}"/>
              </a:ext>
            </a:extLst>
          </p:cNvPr>
          <p:cNvSpPr/>
          <p:nvPr/>
        </p:nvSpPr>
        <p:spPr>
          <a:xfrm>
            <a:off x="16036005" y="7957294"/>
            <a:ext cx="1830391" cy="547420"/>
          </a:xfrm>
          <a:prstGeom prst="roundRect">
            <a:avLst>
              <a:gd name="adj" fmla="val 1739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Poppins Medium" panose="00000600000000000000" pitchFamily="2" charset="0"/>
                <a:cs typeface="Poppins Medium" panose="00000600000000000000" pitchFamily="2" charset="0"/>
              </a:rPr>
              <a:t>Validation</a:t>
            </a:r>
            <a:endParaRPr lang="en-ID" sz="24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E044AD9-3EDB-83F1-4686-277A3209EAB3}"/>
              </a:ext>
            </a:extLst>
          </p:cNvPr>
          <p:cNvSpPr/>
          <p:nvPr/>
        </p:nvSpPr>
        <p:spPr>
          <a:xfrm>
            <a:off x="15113791" y="3367773"/>
            <a:ext cx="826807" cy="3429000"/>
          </a:xfrm>
          <a:prstGeom prst="rightArrow">
            <a:avLst/>
          </a:prstGeom>
          <a:solidFill>
            <a:srgbClr val="E34B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C2A28612-9722-A30C-5F19-6A39CB5845DD}"/>
              </a:ext>
            </a:extLst>
          </p:cNvPr>
          <p:cNvSpPr/>
          <p:nvPr/>
        </p:nvSpPr>
        <p:spPr>
          <a:xfrm>
            <a:off x="15113791" y="7962900"/>
            <a:ext cx="827751" cy="54181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063ABA-6511-A433-2A58-774439D1B344}"/>
              </a:ext>
            </a:extLst>
          </p:cNvPr>
          <p:cNvSpPr txBox="1"/>
          <p:nvPr/>
        </p:nvSpPr>
        <p:spPr>
          <a:xfrm>
            <a:off x="13395145" y="8689779"/>
            <a:ext cx="2302055" cy="573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300" dirty="0" err="1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Perttu</a:t>
            </a:r>
            <a:r>
              <a:rPr lang="en-US" sz="23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r>
              <a:rPr lang="id-ID" sz="23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(2020)</a:t>
            </a:r>
            <a:r>
              <a:rPr lang="en-US" sz="2300" dirty="0">
                <a:effectLst/>
                <a:latin typeface="Poppins Light" panose="00000400000000000000" pitchFamily="2" charset="0"/>
                <a:ea typeface="Batang" panose="02030600000101010101" pitchFamily="18" charset="-127"/>
                <a:cs typeface="Poppins Light" panose="00000400000000000000" pitchFamily="2" charset="0"/>
              </a:rPr>
              <a:t> </a:t>
            </a:r>
            <a:endParaRPr lang="en-ID" sz="23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56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Poppins Medium"/>
              </a:rPr>
              <a:t>6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ED7218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93076" y="842663"/>
            <a:ext cx="10113124" cy="5478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 dirty="0">
                <a:solidFill>
                  <a:srgbClr val="333333"/>
                </a:solidFill>
                <a:latin typeface="Poppins Medium"/>
              </a:rPr>
              <a:t>Results and Analysis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52347" y="102870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 dirty="0">
                <a:solidFill>
                  <a:srgbClr val="333333"/>
                </a:solidFill>
                <a:latin typeface="Poppins Medium"/>
              </a:rPr>
              <a:t>IV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C1B0EC5-575F-E62B-A739-B06A19B49541}"/>
              </a:ext>
            </a:extLst>
          </p:cNvPr>
          <p:cNvSpPr/>
          <p:nvPr/>
        </p:nvSpPr>
        <p:spPr>
          <a:xfrm>
            <a:off x="1663478" y="2934299"/>
            <a:ext cx="4203922" cy="420392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4C8A1CB2-A986-F395-BBE4-BC84E4A07C94}"/>
              </a:ext>
            </a:extLst>
          </p:cNvPr>
          <p:cNvSpPr txBox="1">
            <a:spLocks/>
          </p:cNvSpPr>
          <p:nvPr/>
        </p:nvSpPr>
        <p:spPr>
          <a:xfrm>
            <a:off x="2344201" y="3450361"/>
            <a:ext cx="2842475" cy="3171797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20000" b="1" dirty="0">
                <a:solidFill>
                  <a:schemeClr val="accent6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2E5335-9552-8FDD-A014-C2CB4A0F7370}"/>
              </a:ext>
            </a:extLst>
          </p:cNvPr>
          <p:cNvSpPr txBox="1"/>
          <p:nvPr/>
        </p:nvSpPr>
        <p:spPr>
          <a:xfrm>
            <a:off x="6781800" y="2977400"/>
            <a:ext cx="99822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spc="248" dirty="0">
                <a:solidFill>
                  <a:srgbClr val="333333"/>
                </a:solidFill>
                <a:latin typeface="Poppins Bold"/>
              </a:rPr>
              <a:t>Identifying </a:t>
            </a:r>
            <a:r>
              <a:rPr lang="en-US" sz="6600" spc="248" dirty="0" err="1">
                <a:solidFill>
                  <a:srgbClr val="333333"/>
                </a:solidFill>
                <a:latin typeface="Poppins Bold"/>
              </a:rPr>
              <a:t>seismo</a:t>
            </a:r>
            <a:r>
              <a:rPr lang="en-US" sz="6600" spc="248" dirty="0">
                <a:solidFill>
                  <a:srgbClr val="333333"/>
                </a:solidFill>
                <a:latin typeface="Poppins Bold"/>
              </a:rPr>
              <a:t>-acoustic signals related to volcanic activity</a:t>
            </a:r>
            <a:endParaRPr lang="en-ID" sz="6600" dirty="0"/>
          </a:p>
        </p:txBody>
      </p:sp>
    </p:spTree>
    <p:extLst>
      <p:ext uri="{BB962C8B-B14F-4D97-AF65-F5344CB8AC3E}">
        <p14:creationId xmlns:p14="http://schemas.microsoft.com/office/powerpoint/2010/main" val="132688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bb41a46-ca4a-4c8c-a8ab-7a81dc7f76d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" ma:contentTypeID="0x010100166B2A128A3F1046B2B551AA84FB9D72" ma:contentTypeVersion="16" ma:contentTypeDescription="Buat sebuah dokumen baru." ma:contentTypeScope="" ma:versionID="faa0a4fb4d44dfc5090508aac41578e5">
  <xsd:schema xmlns:xsd="http://www.w3.org/2001/XMLSchema" xmlns:xs="http://www.w3.org/2001/XMLSchema" xmlns:p="http://schemas.microsoft.com/office/2006/metadata/properties" xmlns:ns3="5bb41a46-ca4a-4c8c-a8ab-7a81dc7f76d5" xmlns:ns4="c30c2994-03ed-44a0-adc5-cd89ddb3fb80" targetNamespace="http://schemas.microsoft.com/office/2006/metadata/properties" ma:root="true" ma:fieldsID="eb26fd77c8e1b759e6ddb3a4da33905c" ns3:_="" ns4:_="">
    <xsd:import namespace="5bb41a46-ca4a-4c8c-a8ab-7a81dc7f76d5"/>
    <xsd:import namespace="c30c2994-03ed-44a0-adc5-cd89ddb3fb8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SearchProperties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b41a46-ca4a-4c8c-a8ab-7a81dc7f76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0c2994-03ed-44a0-adc5-cd89ddb3fb8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Dibagikan Denga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ibagikan Dengan Detail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Berbagi Hash Petunjuk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e Isi"/>
        <xsd:element ref="dc:title" minOccurs="0" maxOccurs="1" ma:index="4" ma:displayName="Judu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6D72EE2-F22E-4D0F-BB5C-23B370EA9E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A69DA6C-2C3D-450A-9E7F-C0C99900FAA0}">
  <ds:schemaRefs>
    <ds:schemaRef ds:uri="5bb41a46-ca4a-4c8c-a8ab-7a81dc7f76d5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www.w3.org/XML/1998/namespace"/>
    <ds:schemaRef ds:uri="http://schemas.microsoft.com/office/2006/metadata/properties"/>
    <ds:schemaRef ds:uri="http://purl.org/dc/dcmitype/"/>
    <ds:schemaRef ds:uri="http://schemas.microsoft.com/office/infopath/2007/PartnerControls"/>
    <ds:schemaRef ds:uri="c30c2994-03ed-44a0-adc5-cd89ddb3fb80"/>
  </ds:schemaRefs>
</ds:datastoreItem>
</file>

<file path=customXml/itemProps3.xml><?xml version="1.0" encoding="utf-8"?>
<ds:datastoreItem xmlns:ds="http://schemas.openxmlformats.org/officeDocument/2006/customXml" ds:itemID="{0D663A46-8F0A-4D80-ADAB-BCED2CE8463F}">
  <ds:schemaRefs>
    <ds:schemaRef ds:uri="5bb41a46-ca4a-4c8c-a8ab-7a81dc7f76d5"/>
    <ds:schemaRef ds:uri="c30c2994-03ed-44a0-adc5-cd89ddb3fb8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29499</TotalTime>
  <Words>3621</Words>
  <Application>Microsoft Office PowerPoint</Application>
  <PresentationFormat>Custom</PresentationFormat>
  <Paragraphs>576</Paragraphs>
  <Slides>39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1" baseType="lpstr">
      <vt:lpstr>Arial</vt:lpstr>
      <vt:lpstr>Calibri</vt:lpstr>
      <vt:lpstr>Arial</vt:lpstr>
      <vt:lpstr>Poppins</vt:lpstr>
      <vt:lpstr>Poppins Light</vt:lpstr>
      <vt:lpstr>source-serif-pro</vt:lpstr>
      <vt:lpstr>Poppins Bold</vt:lpstr>
      <vt:lpstr>Cambria Math</vt:lpstr>
      <vt:lpstr>Times New Roman</vt:lpstr>
      <vt:lpstr>Open Sans</vt:lpstr>
      <vt:lpstr>Poppins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Seminar Proposal</dc:title>
  <cp:lastModifiedBy>Haykal Hanif</cp:lastModifiedBy>
  <cp:revision>7</cp:revision>
  <dcterms:created xsi:type="dcterms:W3CDTF">2006-08-16T00:00:00Z</dcterms:created>
  <dcterms:modified xsi:type="dcterms:W3CDTF">2024-01-29T10:38:46Z</dcterms:modified>
  <dc:identifier>DAFXoOLqZa0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0x010100166B2A128A3F1046B2B551AA84FB9D72</vt:lpwstr>
  </property>
</Properties>
</file>